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1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4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4" r:id="rId30"/>
    <p:sldId id="323" r:id="rId31"/>
    <p:sldId id="318" r:id="rId32"/>
    <p:sldId id="308" r:id="rId33"/>
    <p:sldId id="265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266" r:id="rId44"/>
    <p:sldId id="267" r:id="rId45"/>
    <p:sldId id="268" r:id="rId46"/>
    <p:sldId id="272" r:id="rId47"/>
    <p:sldId id="273" r:id="rId48"/>
    <p:sldId id="274" r:id="rId49"/>
    <p:sldId id="275" r:id="rId50"/>
    <p:sldId id="276" r:id="rId51"/>
    <p:sldId id="277" r:id="rId52"/>
    <p:sldId id="280" r:id="rId53"/>
    <p:sldId id="282" r:id="rId54"/>
    <p:sldId id="283" r:id="rId55"/>
    <p:sldId id="284" r:id="rId56"/>
    <p:sldId id="285" r:id="rId57"/>
    <p:sldId id="290" r:id="rId58"/>
    <p:sldId id="291" r:id="rId59"/>
    <p:sldId id="298" r:id="rId60"/>
    <p:sldId id="270" r:id="rId61"/>
    <p:sldId id="286" r:id="rId62"/>
    <p:sldId id="287" r:id="rId63"/>
    <p:sldId id="288" r:id="rId64"/>
    <p:sldId id="289" r:id="rId65"/>
    <p:sldId id="292" r:id="rId66"/>
    <p:sldId id="296" r:id="rId67"/>
    <p:sldId id="295" r:id="rId68"/>
    <p:sldId id="293" r:id="rId69"/>
    <p:sldId id="297" r:id="rId70"/>
  </p:sldIdLst>
  <p:sldSz cx="12192000" cy="6858000"/>
  <p:notesSz cx="6858000" cy="9144000"/>
  <p:embeddedFontLst>
    <p:embeddedFont>
      <p:font typeface="Aptos Narrow" panose="020B0004020202020204" pitchFamily="34" charset="0"/>
      <p:regular r:id="rId72"/>
      <p:bold r:id="rId73"/>
      <p:italic r:id="rId74"/>
      <p:boldItalic r:id="rId75"/>
    </p:embeddedFont>
    <p:embeddedFont>
      <p:font typeface="Arial Unicode MS" panose="020B0604020202020204" pitchFamily="34" charset="-128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Roboto" panose="02000000000000000000" pitchFamily="2" charset="0"/>
      <p:regular r:id="rId81"/>
      <p:bold r:id="rId82"/>
      <p:italic r:id="rId83"/>
      <p:boldItalic r:id="rId8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5"/>
    <a:srgbClr val="292B51"/>
    <a:srgbClr val="FF9C00"/>
    <a:srgbClr val="29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F2285-5A64-054E-9103-E1614DE6759C}" v="5" dt="2025-04-23T13:41:52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94318" autoAdjust="0"/>
  </p:normalViewPr>
  <p:slideViewPr>
    <p:cSldViewPr snapToGrid="0">
      <p:cViewPr varScale="1">
        <p:scale>
          <a:sx n="107" d="100"/>
          <a:sy n="107" d="100"/>
        </p:scale>
        <p:origin x="1128" y="176"/>
      </p:cViewPr>
      <p:guideLst>
        <p:guide orient="horz" pos="2160"/>
        <p:guide pos="39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Lopes Rios" userId="026aa1b822791703" providerId="LiveId" clId="{30EF2285-5A64-054E-9103-E1614DE6759C}"/>
    <pc:docChg chg="undo custSel addSld delSld modSld sldOrd">
      <pc:chgData name="Álvaro Lopes Rios" userId="026aa1b822791703" providerId="LiveId" clId="{30EF2285-5A64-054E-9103-E1614DE6759C}" dt="2025-04-23T13:51:15.189" v="1032" actId="20577"/>
      <pc:docMkLst>
        <pc:docMk/>
      </pc:docMkLst>
      <pc:sldChg chg="modSp mod">
        <pc:chgData name="Álvaro Lopes Rios" userId="026aa1b822791703" providerId="LiveId" clId="{30EF2285-5A64-054E-9103-E1614DE6759C}" dt="2025-04-23T13:51:15.189" v="1032" actId="20577"/>
        <pc:sldMkLst>
          <pc:docMk/>
          <pc:sldMk cId="1279702735" sldId="316"/>
        </pc:sldMkLst>
        <pc:spChg chg="mod">
          <ac:chgData name="Álvaro Lopes Rios" userId="026aa1b822791703" providerId="LiveId" clId="{30EF2285-5A64-054E-9103-E1614DE6759C}" dt="2025-04-23T13:06:36.720" v="11" actId="20577"/>
          <ac:spMkLst>
            <pc:docMk/>
            <pc:sldMk cId="1279702735" sldId="316"/>
            <ac:spMk id="14" creationId="{AEEA671E-96EA-5FFE-281E-D18C5C305EF6}"/>
          </ac:spMkLst>
        </pc:spChg>
        <pc:spChg chg="mod">
          <ac:chgData name="Álvaro Lopes Rios" userId="026aa1b822791703" providerId="LiveId" clId="{30EF2285-5A64-054E-9103-E1614DE6759C}" dt="2025-04-23T13:50:33.225" v="795" actId="20577"/>
          <ac:spMkLst>
            <pc:docMk/>
            <pc:sldMk cId="1279702735" sldId="316"/>
            <ac:spMk id="15" creationId="{9C456E33-BB5E-F270-0171-D47E23FCE53A}"/>
          </ac:spMkLst>
        </pc:spChg>
        <pc:spChg chg="mod">
          <ac:chgData name="Álvaro Lopes Rios" userId="026aa1b822791703" providerId="LiveId" clId="{30EF2285-5A64-054E-9103-E1614DE6759C}" dt="2025-04-23T13:51:15.189" v="1032" actId="20577"/>
          <ac:spMkLst>
            <pc:docMk/>
            <pc:sldMk cId="1279702735" sldId="316"/>
            <ac:spMk id="18" creationId="{31260BD6-061C-33F7-E251-445FF304AB52}"/>
          </ac:spMkLst>
        </pc:spChg>
        <pc:spChg chg="mod">
          <ac:chgData name="Álvaro Lopes Rios" userId="026aa1b822791703" providerId="LiveId" clId="{30EF2285-5A64-054E-9103-E1614DE6759C}" dt="2025-04-23T13:06:06.583" v="9" actId="20577"/>
          <ac:spMkLst>
            <pc:docMk/>
            <pc:sldMk cId="1279702735" sldId="316"/>
            <ac:spMk id="29" creationId="{1189705C-8000-348A-9CE8-9C29910ECBBC}"/>
          </ac:spMkLst>
        </pc:spChg>
      </pc:sldChg>
      <pc:sldChg chg="modSp mod">
        <pc:chgData name="Álvaro Lopes Rios" userId="026aa1b822791703" providerId="LiveId" clId="{30EF2285-5A64-054E-9103-E1614DE6759C}" dt="2025-04-23T13:11:46.882" v="226" actId="255"/>
        <pc:sldMkLst>
          <pc:docMk/>
          <pc:sldMk cId="2598513079" sldId="317"/>
        </pc:sldMkLst>
        <pc:spChg chg="mod">
          <ac:chgData name="Álvaro Lopes Rios" userId="026aa1b822791703" providerId="LiveId" clId="{30EF2285-5A64-054E-9103-E1614DE6759C}" dt="2025-04-23T13:09:21.813" v="90" actId="20577"/>
          <ac:spMkLst>
            <pc:docMk/>
            <pc:sldMk cId="2598513079" sldId="317"/>
            <ac:spMk id="6" creationId="{77900FBF-CDE1-5FB5-E1D8-E8B7E7D0D40F}"/>
          </ac:spMkLst>
        </pc:spChg>
        <pc:spChg chg="mod">
          <ac:chgData name="Álvaro Lopes Rios" userId="026aa1b822791703" providerId="LiveId" clId="{30EF2285-5A64-054E-9103-E1614DE6759C}" dt="2025-04-23T13:11:46.882" v="226" actId="255"/>
          <ac:spMkLst>
            <pc:docMk/>
            <pc:sldMk cId="2598513079" sldId="317"/>
            <ac:spMk id="9" creationId="{4476578C-DD6C-BDD8-6FFC-C2D8B1565ED1}"/>
          </ac:spMkLst>
        </pc:spChg>
      </pc:sldChg>
      <pc:sldChg chg="modSp mod">
        <pc:chgData name="Álvaro Lopes Rios" userId="026aa1b822791703" providerId="LiveId" clId="{30EF2285-5A64-054E-9103-E1614DE6759C}" dt="2025-04-23T13:49:33.613" v="745" actId="255"/>
        <pc:sldMkLst>
          <pc:docMk/>
          <pc:sldMk cId="67616127" sldId="319"/>
        </pc:sldMkLst>
        <pc:spChg chg="mod">
          <ac:chgData name="Álvaro Lopes Rios" userId="026aa1b822791703" providerId="LiveId" clId="{30EF2285-5A64-054E-9103-E1614DE6759C}" dt="2025-04-23T13:46:04.184" v="691" actId="20577"/>
          <ac:spMkLst>
            <pc:docMk/>
            <pc:sldMk cId="67616127" sldId="319"/>
            <ac:spMk id="6" creationId="{207DCA8E-05E0-016B-D314-6816553CAB54}"/>
          </ac:spMkLst>
        </pc:spChg>
        <pc:spChg chg="mod">
          <ac:chgData name="Álvaro Lopes Rios" userId="026aa1b822791703" providerId="LiveId" clId="{30EF2285-5A64-054E-9103-E1614DE6759C}" dt="2025-04-23T13:49:33.613" v="745" actId="255"/>
          <ac:spMkLst>
            <pc:docMk/>
            <pc:sldMk cId="67616127" sldId="319"/>
            <ac:spMk id="9" creationId="{71F4B37A-7FC7-E0A0-98A0-BFA6CCF0D262}"/>
          </ac:spMkLst>
        </pc:spChg>
      </pc:sldChg>
      <pc:sldChg chg="modSp add mod">
        <pc:chgData name="Álvaro Lopes Rios" userId="026aa1b822791703" providerId="LiveId" clId="{30EF2285-5A64-054E-9103-E1614DE6759C}" dt="2025-04-23T13:11:42.322" v="225" actId="255"/>
        <pc:sldMkLst>
          <pc:docMk/>
          <pc:sldMk cId="1566899214" sldId="325"/>
        </pc:sldMkLst>
        <pc:spChg chg="mod">
          <ac:chgData name="Álvaro Lopes Rios" userId="026aa1b822791703" providerId="LiveId" clId="{30EF2285-5A64-054E-9103-E1614DE6759C}" dt="2025-04-23T13:11:42.322" v="225" actId="255"/>
          <ac:spMkLst>
            <pc:docMk/>
            <pc:sldMk cId="1566899214" sldId="325"/>
            <ac:spMk id="9" creationId="{93CC62B7-6B8C-BA23-FA92-804FDFDAE97D}"/>
          </ac:spMkLst>
        </pc:spChg>
      </pc:sldChg>
      <pc:sldChg chg="modSp add mod">
        <pc:chgData name="Álvaro Lopes Rios" userId="026aa1b822791703" providerId="LiveId" clId="{30EF2285-5A64-054E-9103-E1614DE6759C}" dt="2025-04-23T13:11:38.624" v="224" actId="255"/>
        <pc:sldMkLst>
          <pc:docMk/>
          <pc:sldMk cId="3938609808" sldId="326"/>
        </pc:sldMkLst>
        <pc:spChg chg="mod">
          <ac:chgData name="Álvaro Lopes Rios" userId="026aa1b822791703" providerId="LiveId" clId="{30EF2285-5A64-054E-9103-E1614DE6759C}" dt="2025-04-23T13:10:38.548" v="152" actId="20577"/>
          <ac:spMkLst>
            <pc:docMk/>
            <pc:sldMk cId="3938609808" sldId="326"/>
            <ac:spMk id="6" creationId="{FE5AC283-E778-94BD-3A15-410D819D0E93}"/>
          </ac:spMkLst>
        </pc:spChg>
        <pc:spChg chg="mod">
          <ac:chgData name="Álvaro Lopes Rios" userId="026aa1b822791703" providerId="LiveId" clId="{30EF2285-5A64-054E-9103-E1614DE6759C}" dt="2025-04-23T13:11:38.624" v="224" actId="255"/>
          <ac:spMkLst>
            <pc:docMk/>
            <pc:sldMk cId="3938609808" sldId="326"/>
            <ac:spMk id="9" creationId="{A2076D91-6D8C-747E-8214-E738440024BF}"/>
          </ac:spMkLst>
        </pc:spChg>
      </pc:sldChg>
      <pc:sldChg chg="modSp add mod">
        <pc:chgData name="Álvaro Lopes Rios" userId="026aa1b822791703" providerId="LiveId" clId="{30EF2285-5A64-054E-9103-E1614DE6759C}" dt="2025-04-23T13:11:54.587" v="229" actId="15"/>
        <pc:sldMkLst>
          <pc:docMk/>
          <pc:sldMk cId="1202599148" sldId="327"/>
        </pc:sldMkLst>
        <pc:spChg chg="mod">
          <ac:chgData name="Álvaro Lopes Rios" userId="026aa1b822791703" providerId="LiveId" clId="{30EF2285-5A64-054E-9103-E1614DE6759C}" dt="2025-04-23T13:11:54.587" v="229" actId="15"/>
          <ac:spMkLst>
            <pc:docMk/>
            <pc:sldMk cId="1202599148" sldId="327"/>
            <ac:spMk id="9" creationId="{93B864EA-D6B4-8A60-B17E-2FF6ED2EA6A3}"/>
          </ac:spMkLst>
        </pc:spChg>
      </pc:sldChg>
      <pc:sldChg chg="addSp delSp modSp add mod">
        <pc:chgData name="Álvaro Lopes Rios" userId="026aa1b822791703" providerId="LiveId" clId="{30EF2285-5A64-054E-9103-E1614DE6759C}" dt="2025-04-23T13:14:07.776" v="316" actId="478"/>
        <pc:sldMkLst>
          <pc:docMk/>
          <pc:sldMk cId="2724894618" sldId="328"/>
        </pc:sldMkLst>
        <pc:spChg chg="mod">
          <ac:chgData name="Álvaro Lopes Rios" userId="026aa1b822791703" providerId="LiveId" clId="{30EF2285-5A64-054E-9103-E1614DE6759C}" dt="2025-04-23T13:12:39.847" v="304" actId="20577"/>
          <ac:spMkLst>
            <pc:docMk/>
            <pc:sldMk cId="2724894618" sldId="328"/>
            <ac:spMk id="6" creationId="{583BD38D-67B0-3392-9F4F-33D362FAB1DF}"/>
          </ac:spMkLst>
        </pc:spChg>
        <pc:spChg chg="mod">
          <ac:chgData name="Álvaro Lopes Rios" userId="026aa1b822791703" providerId="LiveId" clId="{30EF2285-5A64-054E-9103-E1614DE6759C}" dt="2025-04-23T13:12:53.034" v="308" actId="20577"/>
          <ac:spMkLst>
            <pc:docMk/>
            <pc:sldMk cId="2724894618" sldId="328"/>
            <ac:spMk id="9" creationId="{506C58C2-FD01-5276-2132-F29D19DF4ED1}"/>
          </ac:spMkLst>
        </pc:spChg>
        <pc:graphicFrameChg chg="add del mod modGraphic">
          <ac:chgData name="Álvaro Lopes Rios" userId="026aa1b822791703" providerId="LiveId" clId="{30EF2285-5A64-054E-9103-E1614DE6759C}" dt="2025-04-23T13:14:07.776" v="316" actId="478"/>
          <ac:graphicFrameMkLst>
            <pc:docMk/>
            <pc:sldMk cId="2724894618" sldId="328"/>
            <ac:graphicFrameMk id="3" creationId="{40AF15E5-855F-14AB-0862-BD38C217CC69}"/>
          </ac:graphicFrameMkLst>
        </pc:graphicFrameChg>
      </pc:sldChg>
      <pc:sldChg chg="delSp modSp add mod">
        <pc:chgData name="Álvaro Lopes Rios" userId="026aa1b822791703" providerId="LiveId" clId="{30EF2285-5A64-054E-9103-E1614DE6759C}" dt="2025-04-23T13:14:23.568" v="332"/>
        <pc:sldMkLst>
          <pc:docMk/>
          <pc:sldMk cId="747505485" sldId="329"/>
        </pc:sldMkLst>
        <pc:spChg chg="del mod">
          <ac:chgData name="Álvaro Lopes Rios" userId="026aa1b822791703" providerId="LiveId" clId="{30EF2285-5A64-054E-9103-E1614DE6759C}" dt="2025-04-23T13:14:23.568" v="332"/>
          <ac:spMkLst>
            <pc:docMk/>
            <pc:sldMk cId="747505485" sldId="329"/>
            <ac:spMk id="6" creationId="{C761A13D-8C00-5D63-3078-554C49D32272}"/>
          </ac:spMkLst>
        </pc:spChg>
        <pc:spChg chg="mod">
          <ac:chgData name="Álvaro Lopes Rios" userId="026aa1b822791703" providerId="LiveId" clId="{30EF2285-5A64-054E-9103-E1614DE6759C}" dt="2025-04-23T13:14:17.261" v="329" actId="20577"/>
          <ac:spMkLst>
            <pc:docMk/>
            <pc:sldMk cId="747505485" sldId="329"/>
            <ac:spMk id="9" creationId="{4EFA6845-25DD-EBB7-CD7B-6ABFD5AD37B2}"/>
          </ac:spMkLst>
        </pc:spChg>
      </pc:sldChg>
      <pc:sldChg chg="modSp add mod ord">
        <pc:chgData name="Álvaro Lopes Rios" userId="026aa1b822791703" providerId="LiveId" clId="{30EF2285-5A64-054E-9103-E1614DE6759C}" dt="2025-04-23T13:25:03.748" v="423" actId="20577"/>
        <pc:sldMkLst>
          <pc:docMk/>
          <pc:sldMk cId="1263694678" sldId="330"/>
        </pc:sldMkLst>
        <pc:spChg chg="mod">
          <ac:chgData name="Álvaro Lopes Rios" userId="026aa1b822791703" providerId="LiveId" clId="{30EF2285-5A64-054E-9103-E1614DE6759C}" dt="2025-04-23T13:22:52.975" v="361" actId="20577"/>
          <ac:spMkLst>
            <pc:docMk/>
            <pc:sldMk cId="1263694678" sldId="330"/>
            <ac:spMk id="6" creationId="{C4060CE6-2DFC-2022-C71A-D0DC096A94C1}"/>
          </ac:spMkLst>
        </pc:spChg>
        <pc:spChg chg="mod">
          <ac:chgData name="Álvaro Lopes Rios" userId="026aa1b822791703" providerId="LiveId" clId="{30EF2285-5A64-054E-9103-E1614DE6759C}" dt="2025-04-23T13:25:03.748" v="423" actId="20577"/>
          <ac:spMkLst>
            <pc:docMk/>
            <pc:sldMk cId="1263694678" sldId="330"/>
            <ac:spMk id="9" creationId="{16C13E24-B19E-9CDE-8E08-A9378C4A7799}"/>
          </ac:spMkLst>
        </pc:spChg>
      </pc:sldChg>
      <pc:sldChg chg="modSp add mod">
        <pc:chgData name="Álvaro Lopes Rios" userId="026aa1b822791703" providerId="LiveId" clId="{30EF2285-5A64-054E-9103-E1614DE6759C}" dt="2025-04-23T13:27:34.245" v="451" actId="114"/>
        <pc:sldMkLst>
          <pc:docMk/>
          <pc:sldMk cId="443400454" sldId="331"/>
        </pc:sldMkLst>
        <pc:spChg chg="mod">
          <ac:chgData name="Álvaro Lopes Rios" userId="026aa1b822791703" providerId="LiveId" clId="{30EF2285-5A64-054E-9103-E1614DE6759C}" dt="2025-04-23T13:26:48.305" v="438" actId="20577"/>
          <ac:spMkLst>
            <pc:docMk/>
            <pc:sldMk cId="443400454" sldId="331"/>
            <ac:spMk id="6" creationId="{E954D61D-D0AC-5A50-84FA-0C082891A4B0}"/>
          </ac:spMkLst>
        </pc:spChg>
        <pc:spChg chg="mod">
          <ac:chgData name="Álvaro Lopes Rios" userId="026aa1b822791703" providerId="LiveId" clId="{30EF2285-5A64-054E-9103-E1614DE6759C}" dt="2025-04-23T13:27:34.245" v="451" actId="114"/>
          <ac:spMkLst>
            <pc:docMk/>
            <pc:sldMk cId="443400454" sldId="331"/>
            <ac:spMk id="9" creationId="{93E8C60C-1612-EFBD-ADE9-721057EC90E8}"/>
          </ac:spMkLst>
        </pc:spChg>
      </pc:sldChg>
      <pc:sldChg chg="modSp add mod">
        <pc:chgData name="Álvaro Lopes Rios" userId="026aa1b822791703" providerId="LiveId" clId="{30EF2285-5A64-054E-9103-E1614DE6759C}" dt="2025-04-23T13:28:00.115" v="469"/>
        <pc:sldMkLst>
          <pc:docMk/>
          <pc:sldMk cId="3164203222" sldId="332"/>
        </pc:sldMkLst>
        <pc:spChg chg="mod">
          <ac:chgData name="Álvaro Lopes Rios" userId="026aa1b822791703" providerId="LiveId" clId="{30EF2285-5A64-054E-9103-E1614DE6759C}" dt="2025-04-23T13:27:58.797" v="467" actId="20577"/>
          <ac:spMkLst>
            <pc:docMk/>
            <pc:sldMk cId="3164203222" sldId="332"/>
            <ac:spMk id="6" creationId="{CDC0BCCE-3B91-1B34-AEE9-9E9109A000FC}"/>
          </ac:spMkLst>
        </pc:spChg>
        <pc:spChg chg="mod">
          <ac:chgData name="Álvaro Lopes Rios" userId="026aa1b822791703" providerId="LiveId" clId="{30EF2285-5A64-054E-9103-E1614DE6759C}" dt="2025-04-23T13:28:00.115" v="469"/>
          <ac:spMkLst>
            <pc:docMk/>
            <pc:sldMk cId="3164203222" sldId="332"/>
            <ac:spMk id="9" creationId="{6FEB4266-5EFD-7D70-CE63-6E4A4C739964}"/>
          </ac:spMkLst>
        </pc:spChg>
      </pc:sldChg>
      <pc:sldChg chg="add del">
        <pc:chgData name="Álvaro Lopes Rios" userId="026aa1b822791703" providerId="LiveId" clId="{30EF2285-5A64-054E-9103-E1614DE6759C}" dt="2025-04-23T13:28:47.793" v="474" actId="2696"/>
        <pc:sldMkLst>
          <pc:docMk/>
          <pc:sldMk cId="3235893329" sldId="333"/>
        </pc:sldMkLst>
      </pc:sldChg>
      <pc:sldChg chg="modSp add mod">
        <pc:chgData name="Álvaro Lopes Rios" userId="026aa1b822791703" providerId="LiveId" clId="{30EF2285-5A64-054E-9103-E1614DE6759C}" dt="2025-04-23T13:29:03.747" v="481" actId="15"/>
        <pc:sldMkLst>
          <pc:docMk/>
          <pc:sldMk cId="1178201531" sldId="334"/>
        </pc:sldMkLst>
        <pc:spChg chg="mod">
          <ac:chgData name="Álvaro Lopes Rios" userId="026aa1b822791703" providerId="LiveId" clId="{30EF2285-5A64-054E-9103-E1614DE6759C}" dt="2025-04-23T13:29:03.747" v="481" actId="15"/>
          <ac:spMkLst>
            <pc:docMk/>
            <pc:sldMk cId="1178201531" sldId="334"/>
            <ac:spMk id="9" creationId="{A4FB7615-FB0D-6D07-D490-3D6F9BF3FFCB}"/>
          </ac:spMkLst>
        </pc:spChg>
      </pc:sldChg>
      <pc:sldChg chg="modSp add del mod">
        <pc:chgData name="Álvaro Lopes Rios" userId="026aa1b822791703" providerId="LiveId" clId="{30EF2285-5A64-054E-9103-E1614DE6759C}" dt="2025-04-23T13:49:21.156" v="744" actId="2696"/>
        <pc:sldMkLst>
          <pc:docMk/>
          <pc:sldMk cId="4259966037" sldId="335"/>
        </pc:sldMkLst>
        <pc:spChg chg="mod">
          <ac:chgData name="Álvaro Lopes Rios" userId="026aa1b822791703" providerId="LiveId" clId="{30EF2285-5A64-054E-9103-E1614DE6759C}" dt="2025-04-23T13:29:44.148" v="510" actId="20577"/>
          <ac:spMkLst>
            <pc:docMk/>
            <pc:sldMk cId="4259966037" sldId="335"/>
            <ac:spMk id="6" creationId="{2CC970E4-E1E7-CED0-B08E-0ACCC0A3832C}"/>
          </ac:spMkLst>
        </pc:spChg>
        <pc:spChg chg="mod">
          <ac:chgData name="Álvaro Lopes Rios" userId="026aa1b822791703" providerId="LiveId" clId="{30EF2285-5A64-054E-9103-E1614DE6759C}" dt="2025-04-23T13:31:32.643" v="541" actId="20577"/>
          <ac:spMkLst>
            <pc:docMk/>
            <pc:sldMk cId="4259966037" sldId="335"/>
            <ac:spMk id="9" creationId="{BEC4D23C-7AE5-6995-89CB-10B772AEDAC6}"/>
          </ac:spMkLst>
        </pc:spChg>
      </pc:sldChg>
      <pc:sldChg chg="add">
        <pc:chgData name="Álvaro Lopes Rios" userId="026aa1b822791703" providerId="LiveId" clId="{30EF2285-5A64-054E-9103-E1614DE6759C}" dt="2025-04-23T13:31:37.039" v="542" actId="2890"/>
        <pc:sldMkLst>
          <pc:docMk/>
          <pc:sldMk cId="3937727523" sldId="336"/>
        </pc:sldMkLst>
      </pc:sldChg>
      <pc:sldChg chg="addSp delSp modSp add mod">
        <pc:chgData name="Álvaro Lopes Rios" userId="026aa1b822791703" providerId="LiveId" clId="{30EF2285-5A64-054E-9103-E1614DE6759C}" dt="2025-04-23T13:36:55.283" v="601" actId="1076"/>
        <pc:sldMkLst>
          <pc:docMk/>
          <pc:sldMk cId="2971473727" sldId="337"/>
        </pc:sldMkLst>
        <pc:spChg chg="mod">
          <ac:chgData name="Álvaro Lopes Rios" userId="026aa1b822791703" providerId="LiveId" clId="{30EF2285-5A64-054E-9103-E1614DE6759C}" dt="2025-04-23T13:32:08.481" v="583" actId="20577"/>
          <ac:spMkLst>
            <pc:docMk/>
            <pc:sldMk cId="2971473727" sldId="337"/>
            <ac:spMk id="6" creationId="{04198191-709C-7619-A1AB-114628D0828B}"/>
          </ac:spMkLst>
        </pc:spChg>
        <pc:spChg chg="del mod">
          <ac:chgData name="Álvaro Lopes Rios" userId="026aa1b822791703" providerId="LiveId" clId="{30EF2285-5A64-054E-9103-E1614DE6759C}" dt="2025-04-23T13:31:57.227" v="545" actId="478"/>
          <ac:spMkLst>
            <pc:docMk/>
            <pc:sldMk cId="2971473727" sldId="337"/>
            <ac:spMk id="9" creationId="{94A33BCF-6529-5D0B-43B9-82AD1E84A8C3}"/>
          </ac:spMkLst>
        </pc:spChg>
        <pc:spChg chg="add mod">
          <ac:chgData name="Álvaro Lopes Rios" userId="026aa1b822791703" providerId="LiveId" clId="{30EF2285-5A64-054E-9103-E1614DE6759C}" dt="2025-04-23T13:36:55.283" v="601" actId="1076"/>
          <ac:spMkLst>
            <pc:docMk/>
            <pc:sldMk cId="2971473727" sldId="337"/>
            <ac:spMk id="10" creationId="{9B3546BB-2144-150C-735B-B804E20D3FA1}"/>
          </ac:spMkLst>
        </pc:spChg>
        <pc:graphicFrameChg chg="add mod modGraphic">
          <ac:chgData name="Álvaro Lopes Rios" userId="026aa1b822791703" providerId="LiveId" clId="{30EF2285-5A64-054E-9103-E1614DE6759C}" dt="2025-04-23T13:36:22.799" v="591" actId="1076"/>
          <ac:graphicFrameMkLst>
            <pc:docMk/>
            <pc:sldMk cId="2971473727" sldId="337"/>
            <ac:graphicFrameMk id="3" creationId="{1D864DE4-080C-0762-A710-7FC5C50E811C}"/>
          </ac:graphicFrameMkLst>
        </pc:graphicFrameChg>
      </pc:sldChg>
      <pc:sldChg chg="addSp delSp modSp add mod">
        <pc:chgData name="Álvaro Lopes Rios" userId="026aa1b822791703" providerId="LiveId" clId="{30EF2285-5A64-054E-9103-E1614DE6759C}" dt="2025-04-23T13:40:56.511" v="644" actId="255"/>
        <pc:sldMkLst>
          <pc:docMk/>
          <pc:sldMk cId="3239910119" sldId="338"/>
        </pc:sldMkLst>
        <pc:spChg chg="mod">
          <ac:chgData name="Álvaro Lopes Rios" userId="026aa1b822791703" providerId="LiveId" clId="{30EF2285-5A64-054E-9103-E1614DE6759C}" dt="2025-04-23T13:40:34.568" v="640" actId="14100"/>
          <ac:spMkLst>
            <pc:docMk/>
            <pc:sldMk cId="3239910119" sldId="338"/>
            <ac:spMk id="6" creationId="{8C5A7D3D-7973-53E6-367F-D9085BF98771}"/>
          </ac:spMkLst>
        </pc:spChg>
        <pc:spChg chg="del">
          <ac:chgData name="Álvaro Lopes Rios" userId="026aa1b822791703" providerId="LiveId" clId="{30EF2285-5A64-054E-9103-E1614DE6759C}" dt="2025-04-23T13:40:00.349" v="630" actId="478"/>
          <ac:spMkLst>
            <pc:docMk/>
            <pc:sldMk cId="3239910119" sldId="338"/>
            <ac:spMk id="10" creationId="{91B02D71-BFDE-F214-69BC-B100ED074D80}"/>
          </ac:spMkLst>
        </pc:spChg>
        <pc:graphicFrameChg chg="del">
          <ac:chgData name="Álvaro Lopes Rios" userId="026aa1b822791703" providerId="LiveId" clId="{30EF2285-5A64-054E-9103-E1614DE6759C}" dt="2025-04-23T13:39:56.364" v="628" actId="478"/>
          <ac:graphicFrameMkLst>
            <pc:docMk/>
            <pc:sldMk cId="3239910119" sldId="338"/>
            <ac:graphicFrameMk id="3" creationId="{EFC270A3-D7BC-C40D-69D0-DBCED17F63D6}"/>
          </ac:graphicFrameMkLst>
        </pc:graphicFrameChg>
        <pc:graphicFrameChg chg="add mod modGraphic">
          <ac:chgData name="Álvaro Lopes Rios" userId="026aa1b822791703" providerId="LiveId" clId="{30EF2285-5A64-054E-9103-E1614DE6759C}" dt="2025-04-23T13:40:56.511" v="644" actId="255"/>
          <ac:graphicFrameMkLst>
            <pc:docMk/>
            <pc:sldMk cId="3239910119" sldId="338"/>
            <ac:graphicFrameMk id="7" creationId="{AD314BB7-F921-10CA-BA28-79ABC4770F33}"/>
          </ac:graphicFrameMkLst>
        </pc:graphicFrameChg>
      </pc:sldChg>
      <pc:sldChg chg="addSp delSp modSp add mod">
        <pc:chgData name="Álvaro Lopes Rios" userId="026aa1b822791703" providerId="LiveId" clId="{30EF2285-5A64-054E-9103-E1614DE6759C}" dt="2025-04-23T13:42:20.827" v="675" actId="255"/>
        <pc:sldMkLst>
          <pc:docMk/>
          <pc:sldMk cId="1880671116" sldId="339"/>
        </pc:sldMkLst>
        <pc:spChg chg="mod">
          <ac:chgData name="Álvaro Lopes Rios" userId="026aa1b822791703" providerId="LiveId" clId="{30EF2285-5A64-054E-9103-E1614DE6759C}" dt="2025-04-23T13:42:01.249" v="671" actId="14100"/>
          <ac:spMkLst>
            <pc:docMk/>
            <pc:sldMk cId="1880671116" sldId="339"/>
            <ac:spMk id="6" creationId="{307A2411-EDDB-0387-742C-780928D9CBF7}"/>
          </ac:spMkLst>
        </pc:spChg>
        <pc:graphicFrameChg chg="add mod modGraphic">
          <ac:chgData name="Álvaro Lopes Rios" userId="026aa1b822791703" providerId="LiveId" clId="{30EF2285-5A64-054E-9103-E1614DE6759C}" dt="2025-04-23T13:42:20.827" v="675" actId="255"/>
          <ac:graphicFrameMkLst>
            <pc:docMk/>
            <pc:sldMk cId="1880671116" sldId="339"/>
            <ac:graphicFrameMk id="3" creationId="{0A4AFCDC-22ED-E625-42F8-3BB330457819}"/>
          </ac:graphicFrameMkLst>
        </pc:graphicFrameChg>
        <pc:graphicFrameChg chg="del">
          <ac:chgData name="Álvaro Lopes Rios" userId="026aa1b822791703" providerId="LiveId" clId="{30EF2285-5A64-054E-9103-E1614DE6759C}" dt="2025-04-23T13:41:52.164" v="667" actId="478"/>
          <ac:graphicFrameMkLst>
            <pc:docMk/>
            <pc:sldMk cId="1880671116" sldId="339"/>
            <ac:graphicFrameMk id="7" creationId="{34CFD910-B98C-FA81-CE8B-24A79ED6EE05}"/>
          </ac:graphicFrameMkLst>
        </pc:graphicFrameChg>
      </pc:sldChg>
      <pc:sldChg chg="add">
        <pc:chgData name="Álvaro Lopes Rios" userId="026aa1b822791703" providerId="LiveId" clId="{30EF2285-5A64-054E-9103-E1614DE6759C}" dt="2025-04-23T13:42:42.943" v="676" actId="2890"/>
        <pc:sldMkLst>
          <pc:docMk/>
          <pc:sldMk cId="1737283462" sldId="340"/>
        </pc:sldMkLst>
      </pc:sldChg>
    </pc:docChg>
  </pc:docChgLst>
  <pc:docChgLst>
    <pc:chgData name="Álvaro Lopes Rios" userId="026aa1b822791703" providerId="LiveId" clId="{056453B5-AA00-409A-8583-B66E8541DF8F}"/>
    <pc:docChg chg="undo custSel addSld delSld modSld sldOrd">
      <pc:chgData name="Álvaro Lopes Rios" userId="026aa1b822791703" providerId="LiveId" clId="{056453B5-AA00-409A-8583-B66E8541DF8F}" dt="2025-04-13T20:36:56.125" v="1026"/>
      <pc:docMkLst>
        <pc:docMk/>
      </pc:docMkLst>
      <pc:sldChg chg="modSp mod">
        <pc:chgData name="Álvaro Lopes Rios" userId="026aa1b822791703" providerId="LiveId" clId="{056453B5-AA00-409A-8583-B66E8541DF8F}" dt="2025-04-13T20:09:36.770" v="216" actId="20577"/>
        <pc:sldMkLst>
          <pc:docMk/>
          <pc:sldMk cId="3259157615" sldId="256"/>
        </pc:sldMkLst>
        <pc:spChg chg="mod">
          <ac:chgData name="Álvaro Lopes Rios" userId="026aa1b822791703" providerId="LiveId" clId="{056453B5-AA00-409A-8583-B66E8541DF8F}" dt="2025-04-13T20:06:37.345" v="4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56453B5-AA00-409A-8583-B66E8541DF8F}" dt="2025-04-13T20:08:27.866" v="10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56453B5-AA00-409A-8583-B66E8541DF8F}" dt="2025-04-13T20:09:26.999" v="212" actId="20577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56453B5-AA00-409A-8583-B66E8541DF8F}" dt="2025-04-13T20:09:36.770" v="216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add del">
        <pc:chgData name="Álvaro Lopes Rios" userId="026aa1b822791703" providerId="LiveId" clId="{056453B5-AA00-409A-8583-B66E8541DF8F}" dt="2025-04-13T20:06:30.342" v="1"/>
        <pc:sldMkLst>
          <pc:docMk/>
          <pc:sldMk cId="1873230578" sldId="308"/>
        </pc:sldMkLst>
      </pc:sldChg>
      <pc:sldChg chg="add">
        <pc:chgData name="Álvaro Lopes Rios" userId="026aa1b822791703" providerId="LiveId" clId="{056453B5-AA00-409A-8583-B66E8541DF8F}" dt="2025-04-13T20:06:33.332" v="2"/>
        <pc:sldMkLst>
          <pc:docMk/>
          <pc:sldMk cId="2535692706" sldId="308"/>
        </pc:sldMkLst>
      </pc:sldChg>
      <pc:sldChg chg="addSp delSp modSp add mod ord">
        <pc:chgData name="Álvaro Lopes Rios" userId="026aa1b822791703" providerId="LiveId" clId="{056453B5-AA00-409A-8583-B66E8541DF8F}" dt="2025-04-13T20:11:39.560" v="244" actId="14734"/>
        <pc:sldMkLst>
          <pc:docMk/>
          <pc:sldMk cId="976736434" sldId="309"/>
        </pc:sldMkLst>
        <pc:spChg chg="mod">
          <ac:chgData name="Álvaro Lopes Rios" userId="026aa1b822791703" providerId="LiveId" clId="{056453B5-AA00-409A-8583-B66E8541DF8F}" dt="2025-04-13T20:10:11.906" v="237" actId="20577"/>
          <ac:spMkLst>
            <pc:docMk/>
            <pc:sldMk cId="976736434" sldId="309"/>
            <ac:spMk id="6" creationId="{C04597AE-4037-6569-B7B2-183EAE88F5C1}"/>
          </ac:spMkLst>
        </pc:spChg>
        <pc:graphicFrameChg chg="add mod modGraphic">
          <ac:chgData name="Álvaro Lopes Rios" userId="026aa1b822791703" providerId="LiveId" clId="{056453B5-AA00-409A-8583-B66E8541DF8F}" dt="2025-04-13T20:11:39.560" v="244" actId="14734"/>
          <ac:graphicFrameMkLst>
            <pc:docMk/>
            <pc:sldMk cId="976736434" sldId="309"/>
            <ac:graphicFrameMk id="3" creationId="{AD131386-50EE-EC51-38FE-E04DD87082EF}"/>
          </ac:graphicFrameMkLst>
        </pc:graphicFrameChg>
      </pc:sldChg>
      <pc:sldChg chg="addSp delSp modSp add mod">
        <pc:chgData name="Álvaro Lopes Rios" userId="026aa1b822791703" providerId="LiveId" clId="{056453B5-AA00-409A-8583-B66E8541DF8F}" dt="2025-04-13T20:12:33.977" v="275" actId="1076"/>
        <pc:sldMkLst>
          <pc:docMk/>
          <pc:sldMk cId="2004583632" sldId="310"/>
        </pc:sldMkLst>
        <pc:spChg chg="mod">
          <ac:chgData name="Álvaro Lopes Rios" userId="026aa1b822791703" providerId="LiveId" clId="{056453B5-AA00-409A-8583-B66E8541DF8F}" dt="2025-04-13T20:12:20.501" v="273" actId="20577"/>
          <ac:spMkLst>
            <pc:docMk/>
            <pc:sldMk cId="2004583632" sldId="310"/>
            <ac:spMk id="6" creationId="{5C26C855-1BB3-9E3B-20A0-5DB81E04086E}"/>
          </ac:spMkLst>
        </pc:spChg>
        <pc:picChg chg="add mod">
          <ac:chgData name="Álvaro Lopes Rios" userId="026aa1b822791703" providerId="LiveId" clId="{056453B5-AA00-409A-8583-B66E8541DF8F}" dt="2025-04-13T20:12:33.977" v="275" actId="1076"/>
          <ac:picMkLst>
            <pc:docMk/>
            <pc:sldMk cId="2004583632" sldId="310"/>
            <ac:picMk id="9" creationId="{A8CAA121-2B7C-A6DD-39BB-D00407AA5D61}"/>
          </ac:picMkLst>
        </pc:picChg>
      </pc:sldChg>
      <pc:sldChg chg="addSp delSp modSp add mod">
        <pc:chgData name="Álvaro Lopes Rios" userId="026aa1b822791703" providerId="LiveId" clId="{056453B5-AA00-409A-8583-B66E8541DF8F}" dt="2025-04-13T20:14:09.335" v="301" actId="478"/>
        <pc:sldMkLst>
          <pc:docMk/>
          <pc:sldMk cId="2981878506" sldId="311"/>
        </pc:sldMkLst>
        <pc:spChg chg="mod">
          <ac:chgData name="Álvaro Lopes Rios" userId="026aa1b822791703" providerId="LiveId" clId="{056453B5-AA00-409A-8583-B66E8541DF8F}" dt="2025-04-13T20:13:02.630" v="287" actId="20577"/>
          <ac:spMkLst>
            <pc:docMk/>
            <pc:sldMk cId="2981878506" sldId="311"/>
            <ac:spMk id="6" creationId="{45A89FE4-38B6-BA02-280A-963E9738F7B6}"/>
          </ac:spMkLst>
        </pc:spChg>
        <pc:picChg chg="add mod">
          <ac:chgData name="Álvaro Lopes Rios" userId="026aa1b822791703" providerId="LiveId" clId="{056453B5-AA00-409A-8583-B66E8541DF8F}" dt="2025-04-13T20:13:17.782" v="290" actId="1076"/>
          <ac:picMkLst>
            <pc:docMk/>
            <pc:sldMk cId="2981878506" sldId="311"/>
            <ac:picMk id="7" creationId="{3833A9DD-0508-A7C1-2C2C-4721CFDE6C29}"/>
          </ac:picMkLst>
        </pc:picChg>
      </pc:sldChg>
      <pc:sldChg chg="addSp modSp add mod">
        <pc:chgData name="Álvaro Lopes Rios" userId="026aa1b822791703" providerId="LiveId" clId="{056453B5-AA00-409A-8583-B66E8541DF8F}" dt="2025-04-13T20:15:00.941" v="319" actId="1076"/>
        <pc:sldMkLst>
          <pc:docMk/>
          <pc:sldMk cId="2524403777" sldId="312"/>
        </pc:sldMkLst>
        <pc:spChg chg="mod">
          <ac:chgData name="Álvaro Lopes Rios" userId="026aa1b822791703" providerId="LiveId" clId="{056453B5-AA00-409A-8583-B66E8541DF8F}" dt="2025-04-13T20:14:20.584" v="310" actId="20577"/>
          <ac:spMkLst>
            <pc:docMk/>
            <pc:sldMk cId="2524403777" sldId="312"/>
            <ac:spMk id="6" creationId="{5A0B3D20-B640-61F1-CA8B-B383044ADE92}"/>
          </ac:spMkLst>
        </pc:spChg>
        <pc:spChg chg="mod">
          <ac:chgData name="Álvaro Lopes Rios" userId="026aa1b822791703" providerId="LiveId" clId="{056453B5-AA00-409A-8583-B66E8541DF8F}" dt="2025-04-13T20:14:48.569" v="318" actId="15"/>
          <ac:spMkLst>
            <pc:docMk/>
            <pc:sldMk cId="2524403777" sldId="312"/>
            <ac:spMk id="14" creationId="{33B7BE0F-23A8-C6AF-F05F-485D0503E0B6}"/>
          </ac:spMkLst>
        </pc:spChg>
        <pc:picChg chg="add mod">
          <ac:chgData name="Álvaro Lopes Rios" userId="026aa1b822791703" providerId="LiveId" clId="{056453B5-AA00-409A-8583-B66E8541DF8F}" dt="2025-04-13T20:14:16.278" v="304" actId="1076"/>
          <ac:picMkLst>
            <pc:docMk/>
            <pc:sldMk cId="2524403777" sldId="312"/>
            <ac:picMk id="3" creationId="{09785D33-1A6B-1919-79B6-EAB4BB3A7C4C}"/>
          </ac:picMkLst>
        </pc:picChg>
        <pc:picChg chg="mod">
          <ac:chgData name="Álvaro Lopes Rios" userId="026aa1b822791703" providerId="LiveId" clId="{056453B5-AA00-409A-8583-B66E8541DF8F}" dt="2025-04-13T20:15:00.941" v="319" actId="1076"/>
          <ac:picMkLst>
            <pc:docMk/>
            <pc:sldMk cId="2524403777" sldId="312"/>
            <ac:picMk id="7" creationId="{EFAFCEF2-DF60-E927-5B5A-15E7C870123B}"/>
          </ac:picMkLst>
        </pc:picChg>
      </pc:sldChg>
      <pc:sldChg chg="addSp delSp modSp add mod">
        <pc:chgData name="Álvaro Lopes Rios" userId="026aa1b822791703" providerId="LiveId" clId="{056453B5-AA00-409A-8583-B66E8541DF8F}" dt="2025-04-13T20:15:49.664" v="338" actId="1076"/>
        <pc:sldMkLst>
          <pc:docMk/>
          <pc:sldMk cId="4154841719" sldId="313"/>
        </pc:sldMkLst>
        <pc:spChg chg="mod">
          <ac:chgData name="Álvaro Lopes Rios" userId="026aa1b822791703" providerId="LiveId" clId="{056453B5-AA00-409A-8583-B66E8541DF8F}" dt="2025-04-13T20:15:20.157" v="330" actId="20577"/>
          <ac:spMkLst>
            <pc:docMk/>
            <pc:sldMk cId="4154841719" sldId="313"/>
            <ac:spMk id="6" creationId="{F84D1D73-4E28-3711-7AA3-42565A06DE23}"/>
          </ac:spMkLst>
        </pc:spChg>
        <pc:spChg chg="add mod">
          <ac:chgData name="Álvaro Lopes Rios" userId="026aa1b822791703" providerId="LiveId" clId="{056453B5-AA00-409A-8583-B66E8541DF8F}" dt="2025-04-13T20:15:49.664" v="338" actId="1076"/>
          <ac:spMkLst>
            <pc:docMk/>
            <pc:sldMk cId="4154841719" sldId="313"/>
            <ac:spMk id="11" creationId="{2EA3DF1B-C487-4866-2466-38CC5B62B785}"/>
          </ac:spMkLst>
        </pc:spChg>
      </pc:sldChg>
      <pc:sldChg chg="modSp add mod ord">
        <pc:chgData name="Álvaro Lopes Rios" userId="026aa1b822791703" providerId="LiveId" clId="{056453B5-AA00-409A-8583-B66E8541DF8F}" dt="2025-04-13T20:16:54.059" v="508" actId="20577"/>
        <pc:sldMkLst>
          <pc:docMk/>
          <pc:sldMk cId="2539230407" sldId="314"/>
        </pc:sldMkLst>
        <pc:spChg chg="mod">
          <ac:chgData name="Álvaro Lopes Rios" userId="026aa1b822791703" providerId="LiveId" clId="{056453B5-AA00-409A-8583-B66E8541DF8F}" dt="2025-04-13T20:16:06.568" v="343" actId="20577"/>
          <ac:spMkLst>
            <pc:docMk/>
            <pc:sldMk cId="2539230407" sldId="314"/>
            <ac:spMk id="14" creationId="{54F2FF30-1EA1-690D-79DA-B8593B266466}"/>
          </ac:spMkLst>
        </pc:spChg>
        <pc:spChg chg="mod">
          <ac:chgData name="Álvaro Lopes Rios" userId="026aa1b822791703" providerId="LiveId" clId="{056453B5-AA00-409A-8583-B66E8541DF8F}" dt="2025-04-13T20:16:20.790" v="390" actId="20577"/>
          <ac:spMkLst>
            <pc:docMk/>
            <pc:sldMk cId="2539230407" sldId="314"/>
            <ac:spMk id="15" creationId="{6F346950-0201-7ACE-3E15-1A724C24FCFB}"/>
          </ac:spMkLst>
        </pc:spChg>
        <pc:spChg chg="mod">
          <ac:chgData name="Álvaro Lopes Rios" userId="026aa1b822791703" providerId="LiveId" clId="{056453B5-AA00-409A-8583-B66E8541DF8F}" dt="2025-04-13T20:16:49.053" v="506" actId="20577"/>
          <ac:spMkLst>
            <pc:docMk/>
            <pc:sldMk cId="2539230407" sldId="314"/>
            <ac:spMk id="18" creationId="{EF5AA160-7A5F-C4F1-457B-D831DDCB70D1}"/>
          </ac:spMkLst>
        </pc:spChg>
        <pc:spChg chg="mod">
          <ac:chgData name="Álvaro Lopes Rios" userId="026aa1b822791703" providerId="LiveId" clId="{056453B5-AA00-409A-8583-B66E8541DF8F}" dt="2025-04-13T20:16:54.059" v="508" actId="20577"/>
          <ac:spMkLst>
            <pc:docMk/>
            <pc:sldMk cId="2539230407" sldId="314"/>
            <ac:spMk id="29" creationId="{D63DB75B-8635-2624-63A0-FF97348F9F26}"/>
          </ac:spMkLst>
        </pc:spChg>
      </pc:sldChg>
      <pc:sldChg chg="addSp modSp add mod ord">
        <pc:chgData name="Álvaro Lopes Rios" userId="026aa1b822791703" providerId="LiveId" clId="{056453B5-AA00-409A-8583-B66E8541DF8F}" dt="2025-04-13T20:18:51.997" v="580" actId="1076"/>
        <pc:sldMkLst>
          <pc:docMk/>
          <pc:sldMk cId="919745054" sldId="315"/>
        </pc:sldMkLst>
        <pc:spChg chg="add mod">
          <ac:chgData name="Álvaro Lopes Rios" userId="026aa1b822791703" providerId="LiveId" clId="{056453B5-AA00-409A-8583-B66E8541DF8F}" dt="2025-04-13T20:18:51.997" v="580" actId="1076"/>
          <ac:spMkLst>
            <pc:docMk/>
            <pc:sldMk cId="919745054" sldId="315"/>
            <ac:spMk id="9" creationId="{CF8B4066-7A2A-AEF1-9B68-B5F8B788FB6E}"/>
          </ac:spMkLst>
        </pc:spChg>
        <pc:spChg chg="mod">
          <ac:chgData name="Álvaro Lopes Rios" userId="026aa1b822791703" providerId="LiveId" clId="{056453B5-AA00-409A-8583-B66E8541DF8F}" dt="2025-04-13T20:17:50.470" v="517" actId="20577"/>
          <ac:spMkLst>
            <pc:docMk/>
            <pc:sldMk cId="919745054" sldId="315"/>
            <ac:spMk id="11" creationId="{3EA72CC9-5986-AA9A-9DAC-7FE504B68036}"/>
          </ac:spMkLst>
        </pc:spChg>
      </pc:sldChg>
      <pc:sldChg chg="addSp modSp add mod ord">
        <pc:chgData name="Álvaro Lopes Rios" userId="026aa1b822791703" providerId="LiveId" clId="{056453B5-AA00-409A-8583-B66E8541DF8F}" dt="2025-04-13T20:30:38.522" v="908" actId="20577"/>
        <pc:sldMkLst>
          <pc:docMk/>
          <pc:sldMk cId="1279702735" sldId="316"/>
        </pc:sldMkLst>
        <pc:spChg chg="mod">
          <ac:chgData name="Álvaro Lopes Rios" userId="026aa1b822791703" providerId="LiveId" clId="{056453B5-AA00-409A-8583-B66E8541DF8F}" dt="2025-04-13T20:19:26.260" v="585" actId="20577"/>
          <ac:spMkLst>
            <pc:docMk/>
            <pc:sldMk cId="1279702735" sldId="316"/>
            <ac:spMk id="14" creationId="{AEEA671E-96EA-5FFE-281E-D18C5C305EF6}"/>
          </ac:spMkLst>
        </pc:spChg>
        <pc:spChg chg="mod">
          <ac:chgData name="Álvaro Lopes Rios" userId="026aa1b822791703" providerId="LiveId" clId="{056453B5-AA00-409A-8583-B66E8541DF8F}" dt="2025-04-13T20:30:07.512" v="777" actId="20577"/>
          <ac:spMkLst>
            <pc:docMk/>
            <pc:sldMk cId="1279702735" sldId="316"/>
            <ac:spMk id="15" creationId="{9C456E33-BB5E-F270-0171-D47E23FCE53A}"/>
          </ac:spMkLst>
        </pc:spChg>
        <pc:spChg chg="mod">
          <ac:chgData name="Álvaro Lopes Rios" userId="026aa1b822791703" providerId="LiveId" clId="{056453B5-AA00-409A-8583-B66E8541DF8F}" dt="2025-04-13T20:30:38.522" v="908" actId="20577"/>
          <ac:spMkLst>
            <pc:docMk/>
            <pc:sldMk cId="1279702735" sldId="316"/>
            <ac:spMk id="18" creationId="{31260BD6-061C-33F7-E251-445FF304AB52}"/>
          </ac:spMkLst>
        </pc:spChg>
        <pc:spChg chg="mod">
          <ac:chgData name="Álvaro Lopes Rios" userId="026aa1b822791703" providerId="LiveId" clId="{056453B5-AA00-409A-8583-B66E8541DF8F}" dt="2025-04-13T20:23:36.260" v="637" actId="20577"/>
          <ac:spMkLst>
            <pc:docMk/>
            <pc:sldMk cId="1279702735" sldId="316"/>
            <ac:spMk id="29" creationId="{1189705C-8000-348A-9CE8-9C29910ECBBC}"/>
          </ac:spMkLst>
        </pc:spChg>
      </pc:sldChg>
      <pc:sldChg chg="add del">
        <pc:chgData name="Álvaro Lopes Rios" userId="026aa1b822791703" providerId="LiveId" clId="{056453B5-AA00-409A-8583-B66E8541DF8F}" dt="2025-04-13T20:26:31.903" v="687"/>
        <pc:sldMkLst>
          <pc:docMk/>
          <pc:sldMk cId="1355168798" sldId="317"/>
        </pc:sldMkLst>
      </pc:sldChg>
      <pc:sldChg chg="addSp delSp modSp add mod ord">
        <pc:chgData name="Álvaro Lopes Rios" userId="026aa1b822791703" providerId="LiveId" clId="{056453B5-AA00-409A-8583-B66E8541DF8F}" dt="2025-04-13T20:33:13.540" v="930" actId="20577"/>
        <pc:sldMkLst>
          <pc:docMk/>
          <pc:sldMk cId="2598513079" sldId="317"/>
        </pc:sldMkLst>
        <pc:spChg chg="mod">
          <ac:chgData name="Álvaro Lopes Rios" userId="026aa1b822791703" providerId="LiveId" clId="{056453B5-AA00-409A-8583-B66E8541DF8F}" dt="2025-04-13T20:33:13.540" v="930" actId="20577"/>
          <ac:spMkLst>
            <pc:docMk/>
            <pc:sldMk cId="2598513079" sldId="317"/>
            <ac:spMk id="6" creationId="{77900FBF-CDE1-5FB5-E1D8-E8B7E7D0D40F}"/>
          </ac:spMkLst>
        </pc:spChg>
        <pc:spChg chg="add mod">
          <ac:chgData name="Álvaro Lopes Rios" userId="026aa1b822791703" providerId="LiveId" clId="{056453B5-AA00-409A-8583-B66E8541DF8F}" dt="2025-04-13T20:32:54.971" v="913" actId="20577"/>
          <ac:spMkLst>
            <pc:docMk/>
            <pc:sldMk cId="2598513079" sldId="317"/>
            <ac:spMk id="9" creationId="{4476578C-DD6C-BDD8-6FFC-C2D8B1565ED1}"/>
          </ac:spMkLst>
        </pc:spChg>
      </pc:sldChg>
      <pc:sldChg chg="modSp add mod">
        <pc:chgData name="Álvaro Lopes Rios" userId="026aa1b822791703" providerId="LiveId" clId="{056453B5-AA00-409A-8583-B66E8541DF8F}" dt="2025-04-13T20:27:50.489" v="738" actId="20577"/>
        <pc:sldMkLst>
          <pc:docMk/>
          <pc:sldMk cId="3145095121" sldId="318"/>
        </pc:sldMkLst>
        <pc:spChg chg="mod">
          <ac:chgData name="Álvaro Lopes Rios" userId="026aa1b822791703" providerId="LiveId" clId="{056453B5-AA00-409A-8583-B66E8541DF8F}" dt="2025-04-13T20:27:38.733" v="734" actId="20577"/>
          <ac:spMkLst>
            <pc:docMk/>
            <pc:sldMk cId="3145095121" sldId="318"/>
            <ac:spMk id="6" creationId="{E232D015-BEC2-2173-099B-C8716C195A9C}"/>
          </ac:spMkLst>
        </pc:spChg>
        <pc:spChg chg="mod">
          <ac:chgData name="Álvaro Lopes Rios" userId="026aa1b822791703" providerId="LiveId" clId="{056453B5-AA00-409A-8583-B66E8541DF8F}" dt="2025-04-13T20:27:50.489" v="738" actId="20577"/>
          <ac:spMkLst>
            <pc:docMk/>
            <pc:sldMk cId="3145095121" sldId="318"/>
            <ac:spMk id="9" creationId="{E9D0712B-8FC4-5DE3-68E3-07030608542D}"/>
          </ac:spMkLst>
        </pc:spChg>
      </pc:sldChg>
      <pc:sldChg chg="modSp add mod">
        <pc:chgData name="Álvaro Lopes Rios" userId="026aa1b822791703" providerId="LiveId" clId="{056453B5-AA00-409A-8583-B66E8541DF8F}" dt="2025-04-13T20:33:39.352" v="952" actId="20577"/>
        <pc:sldMkLst>
          <pc:docMk/>
          <pc:sldMk cId="67616127" sldId="319"/>
        </pc:sldMkLst>
        <pc:spChg chg="mod">
          <ac:chgData name="Álvaro Lopes Rios" userId="026aa1b822791703" providerId="LiveId" clId="{056453B5-AA00-409A-8583-B66E8541DF8F}" dt="2025-04-13T20:33:28.914" v="948" actId="20577"/>
          <ac:spMkLst>
            <pc:docMk/>
            <pc:sldMk cId="67616127" sldId="319"/>
            <ac:spMk id="6" creationId="{207DCA8E-05E0-016B-D314-6816553CAB54}"/>
          </ac:spMkLst>
        </pc:spChg>
        <pc:spChg chg="mod">
          <ac:chgData name="Álvaro Lopes Rios" userId="026aa1b822791703" providerId="LiveId" clId="{056453B5-AA00-409A-8583-B66E8541DF8F}" dt="2025-04-13T20:33:39.352" v="952" actId="20577"/>
          <ac:spMkLst>
            <pc:docMk/>
            <pc:sldMk cId="67616127" sldId="319"/>
            <ac:spMk id="9" creationId="{71F4B37A-7FC7-E0A0-98A0-BFA6CCF0D262}"/>
          </ac:spMkLst>
        </pc:spChg>
      </pc:sldChg>
      <pc:sldChg chg="modSp add mod">
        <pc:chgData name="Álvaro Lopes Rios" userId="026aa1b822791703" providerId="LiveId" clId="{056453B5-AA00-409A-8583-B66E8541DF8F}" dt="2025-04-13T20:34:05.941" v="972" actId="20577"/>
        <pc:sldMkLst>
          <pc:docMk/>
          <pc:sldMk cId="3099150945" sldId="320"/>
        </pc:sldMkLst>
        <pc:spChg chg="mod">
          <ac:chgData name="Álvaro Lopes Rios" userId="026aa1b822791703" providerId="LiveId" clId="{056453B5-AA00-409A-8583-B66E8541DF8F}" dt="2025-04-13T20:34:00.602" v="968" actId="20577"/>
          <ac:spMkLst>
            <pc:docMk/>
            <pc:sldMk cId="3099150945" sldId="320"/>
            <ac:spMk id="6" creationId="{B8D0AAE4-B227-1DE6-836F-1BB05E268BD4}"/>
          </ac:spMkLst>
        </pc:spChg>
        <pc:spChg chg="mod">
          <ac:chgData name="Álvaro Lopes Rios" userId="026aa1b822791703" providerId="LiveId" clId="{056453B5-AA00-409A-8583-B66E8541DF8F}" dt="2025-04-13T20:34:05.941" v="972" actId="20577"/>
          <ac:spMkLst>
            <pc:docMk/>
            <pc:sldMk cId="3099150945" sldId="320"/>
            <ac:spMk id="9" creationId="{649A2ECD-FA5B-CF17-FE29-AB6E9567E291}"/>
          </ac:spMkLst>
        </pc:spChg>
      </pc:sldChg>
      <pc:sldChg chg="addSp delSp modSp add mod">
        <pc:chgData name="Álvaro Lopes Rios" userId="026aa1b822791703" providerId="LiveId" clId="{056453B5-AA00-409A-8583-B66E8541DF8F}" dt="2025-04-13T20:34:57.687" v="982" actId="255"/>
        <pc:sldMkLst>
          <pc:docMk/>
          <pc:sldMk cId="3331526331" sldId="321"/>
        </pc:sldMkLst>
        <pc:spChg chg="add mod">
          <ac:chgData name="Álvaro Lopes Rios" userId="026aa1b822791703" providerId="LiveId" clId="{056453B5-AA00-409A-8583-B66E8541DF8F}" dt="2025-04-13T20:34:57.687" v="982" actId="255"/>
          <ac:spMkLst>
            <pc:docMk/>
            <pc:sldMk cId="3331526331" sldId="321"/>
            <ac:spMk id="10" creationId="{C0BE3BE3-66C2-81C4-FC48-ECB2E978EF1B}"/>
          </ac:spMkLst>
        </pc:spChg>
      </pc:sldChg>
      <pc:sldChg chg="addSp modSp add mod ord">
        <pc:chgData name="Álvaro Lopes Rios" userId="026aa1b822791703" providerId="LiveId" clId="{056453B5-AA00-409A-8583-B66E8541DF8F}" dt="2025-04-13T20:36:18.158" v="1010" actId="21"/>
        <pc:sldMkLst>
          <pc:docMk/>
          <pc:sldMk cId="3026642204" sldId="322"/>
        </pc:sldMkLst>
        <pc:spChg chg="mod">
          <ac:chgData name="Álvaro Lopes Rios" userId="026aa1b822791703" providerId="LiveId" clId="{056453B5-AA00-409A-8583-B66E8541DF8F}" dt="2025-04-13T20:35:25.846" v="997" actId="20577"/>
          <ac:spMkLst>
            <pc:docMk/>
            <pc:sldMk cId="3026642204" sldId="322"/>
            <ac:spMk id="6" creationId="{FB6D29BD-CF9E-71E8-BF34-A8860FA37800}"/>
          </ac:spMkLst>
        </pc:spChg>
        <pc:spChg chg="mod">
          <ac:chgData name="Álvaro Lopes Rios" userId="026aa1b822791703" providerId="LiveId" clId="{056453B5-AA00-409A-8583-B66E8541DF8F}" dt="2025-04-13T20:36:18.158" v="1010" actId="21"/>
          <ac:spMkLst>
            <pc:docMk/>
            <pc:sldMk cId="3026642204" sldId="322"/>
            <ac:spMk id="9" creationId="{B5781152-8124-7390-4958-C1D3F0C4E360}"/>
          </ac:spMkLst>
        </pc:spChg>
      </pc:sldChg>
      <pc:sldChg chg="modSp add mod">
        <pc:chgData name="Álvaro Lopes Rios" userId="026aa1b822791703" providerId="LiveId" clId="{056453B5-AA00-409A-8583-B66E8541DF8F}" dt="2025-04-13T20:36:56.125" v="1026"/>
        <pc:sldMkLst>
          <pc:docMk/>
          <pc:sldMk cId="134775222" sldId="323"/>
        </pc:sldMkLst>
        <pc:spChg chg="mod">
          <ac:chgData name="Álvaro Lopes Rios" userId="026aa1b822791703" providerId="LiveId" clId="{056453B5-AA00-409A-8583-B66E8541DF8F}" dt="2025-04-13T20:36:34.078" v="1024" actId="20577"/>
          <ac:spMkLst>
            <pc:docMk/>
            <pc:sldMk cId="134775222" sldId="323"/>
            <ac:spMk id="6" creationId="{E7C95F4D-1C51-ED83-46B7-23DA37EE7A5A}"/>
          </ac:spMkLst>
        </pc:spChg>
        <pc:spChg chg="mod">
          <ac:chgData name="Álvaro Lopes Rios" userId="026aa1b822791703" providerId="LiveId" clId="{056453B5-AA00-409A-8583-B66E8541DF8F}" dt="2025-04-13T20:36:56.125" v="1026"/>
          <ac:spMkLst>
            <pc:docMk/>
            <pc:sldMk cId="134775222" sldId="323"/>
            <ac:spMk id="9" creationId="{A2DD827D-F3D1-8CCB-F8F0-D77C96929E56}"/>
          </ac:spMkLst>
        </pc:spChg>
      </pc:sldChg>
    </pc:docChg>
  </pc:docChgLst>
  <pc:docChgLst>
    <pc:chgData name="Álvaro Lopes Rios" userId="026aa1b822791703" providerId="LiveId" clId="{0294F54F-4742-4153-8AEA-90F8109EF650}"/>
    <pc:docChg chg="undo custSel addSld delSld modSld sldOrd">
      <pc:chgData name="Álvaro Lopes Rios" userId="026aa1b822791703" providerId="LiveId" clId="{0294F54F-4742-4153-8AEA-90F8109EF650}" dt="2025-03-30T02:29:12.931" v="877" actId="20577"/>
      <pc:docMkLst>
        <pc:docMk/>
      </pc:docMkLst>
      <pc:sldChg chg="addSp modSp mod">
        <pc:chgData name="Álvaro Lopes Rios" userId="026aa1b822791703" providerId="LiveId" clId="{0294F54F-4742-4153-8AEA-90F8109EF650}" dt="2025-03-29T20:37:26.998" v="33" actId="20577"/>
        <pc:sldMkLst>
          <pc:docMk/>
          <pc:sldMk cId="3259157615" sldId="256"/>
        </pc:sldMkLst>
        <pc:spChg chg="mod">
          <ac:chgData name="Álvaro Lopes Rios" userId="026aa1b822791703" providerId="LiveId" clId="{0294F54F-4742-4153-8AEA-90F8109EF650}" dt="2025-03-29T20:36:40.622" v="2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294F54F-4742-4153-8AEA-90F8109EF650}" dt="2025-03-29T20:37:26.998" v="33" actId="20577"/>
          <ac:spMkLst>
            <pc:docMk/>
            <pc:sldMk cId="3259157615" sldId="256"/>
            <ac:spMk id="18" creationId="{0A2C1268-5150-7C91-384A-DDD01C45DBF7}"/>
          </ac:spMkLst>
        </pc:spChg>
      </pc:sldChg>
      <pc:sldChg chg="addSp delSp modSp mod">
        <pc:chgData name="Álvaro Lopes Rios" userId="026aa1b822791703" providerId="LiveId" clId="{0294F54F-4742-4153-8AEA-90F8109EF650}" dt="2025-03-29T20:41:15.511" v="41" actId="1076"/>
        <pc:sldMkLst>
          <pc:docMk/>
          <pc:sldMk cId="3198972994" sldId="264"/>
        </pc:sldMkLst>
      </pc:sldChg>
      <pc:sldChg chg="del">
        <pc:chgData name="Álvaro Lopes Rios" userId="026aa1b822791703" providerId="LiveId" clId="{0294F54F-4742-4153-8AEA-90F8109EF650}" dt="2025-03-29T20:43:09.351" v="42" actId="47"/>
        <pc:sldMkLst>
          <pc:docMk/>
          <pc:sldMk cId="1224953025" sldId="269"/>
        </pc:sldMkLst>
      </pc:sldChg>
      <pc:sldChg chg="modSp mod">
        <pc:chgData name="Álvaro Lopes Rios" userId="026aa1b822791703" providerId="LiveId" clId="{0294F54F-4742-4153-8AEA-90F8109EF650}" dt="2025-03-29T21:11:37.185" v="533" actId="20577"/>
        <pc:sldMkLst>
          <pc:docMk/>
          <pc:sldMk cId="3838745983" sldId="270"/>
        </pc:sldMkLst>
        <pc:spChg chg="mod">
          <ac:chgData name="Álvaro Lopes Rios" userId="026aa1b822791703" providerId="LiveId" clId="{0294F54F-4742-4153-8AEA-90F8109EF650}" dt="2025-03-29T21:11:28.075" v="531" actId="20577"/>
          <ac:spMkLst>
            <pc:docMk/>
            <pc:sldMk cId="3838745983" sldId="270"/>
            <ac:spMk id="15" creationId="{15DCCFD2-7B3C-CB9E-5808-8D773119ACFF}"/>
          </ac:spMkLst>
        </pc:spChg>
        <pc:spChg chg="mod">
          <ac:chgData name="Álvaro Lopes Rios" userId="026aa1b822791703" providerId="LiveId" clId="{0294F54F-4742-4153-8AEA-90F8109EF650}" dt="2025-03-29T21:11:37.185" v="533" actId="20577"/>
          <ac:spMkLst>
            <pc:docMk/>
            <pc:sldMk cId="3838745983" sldId="270"/>
            <ac:spMk id="29" creationId="{BE22B0D6-72D7-9793-B40A-4D015E3340F8}"/>
          </ac:spMkLst>
        </pc:spChg>
      </pc:sldChg>
      <pc:sldChg chg="ord">
        <pc:chgData name="Álvaro Lopes Rios" userId="026aa1b822791703" providerId="LiveId" clId="{0294F54F-4742-4153-8AEA-90F8109EF650}" dt="2025-03-29T20:43:30.502" v="46"/>
        <pc:sldMkLst>
          <pc:docMk/>
          <pc:sldMk cId="2491936375" sldId="272"/>
        </pc:sldMkLst>
      </pc:sldChg>
      <pc:sldChg chg="ord">
        <pc:chgData name="Álvaro Lopes Rios" userId="026aa1b822791703" providerId="LiveId" clId="{0294F54F-4742-4153-8AEA-90F8109EF650}" dt="2025-03-29T20:43:37.439" v="48"/>
        <pc:sldMkLst>
          <pc:docMk/>
          <pc:sldMk cId="476799463" sldId="273"/>
        </pc:sldMkLst>
      </pc:sldChg>
      <pc:sldChg chg="ord">
        <pc:chgData name="Álvaro Lopes Rios" userId="026aa1b822791703" providerId="LiveId" clId="{0294F54F-4742-4153-8AEA-90F8109EF650}" dt="2025-03-29T20:43:39.320" v="50"/>
        <pc:sldMkLst>
          <pc:docMk/>
          <pc:sldMk cId="2136316415" sldId="274"/>
        </pc:sldMkLst>
      </pc:sldChg>
      <pc:sldChg chg="ord">
        <pc:chgData name="Álvaro Lopes Rios" userId="026aa1b822791703" providerId="LiveId" clId="{0294F54F-4742-4153-8AEA-90F8109EF650}" dt="2025-03-29T20:43:51.383" v="52"/>
        <pc:sldMkLst>
          <pc:docMk/>
          <pc:sldMk cId="3499238404" sldId="275"/>
        </pc:sldMkLst>
      </pc:sldChg>
      <pc:sldChg chg="ord">
        <pc:chgData name="Álvaro Lopes Rios" userId="026aa1b822791703" providerId="LiveId" clId="{0294F54F-4742-4153-8AEA-90F8109EF650}" dt="2025-03-29T20:43:56.576" v="54"/>
        <pc:sldMkLst>
          <pc:docMk/>
          <pc:sldMk cId="2937371534" sldId="276"/>
        </pc:sldMkLst>
      </pc:sldChg>
      <pc:sldChg chg="ord">
        <pc:chgData name="Álvaro Lopes Rios" userId="026aa1b822791703" providerId="LiveId" clId="{0294F54F-4742-4153-8AEA-90F8109EF650}" dt="2025-03-29T20:44:00.046" v="56"/>
        <pc:sldMkLst>
          <pc:docMk/>
          <pc:sldMk cId="2540023039" sldId="277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2082793669" sldId="278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3316300659" sldId="279"/>
        </pc:sldMkLst>
      </pc:sldChg>
      <pc:sldChg chg="modSp add mod modAnim">
        <pc:chgData name="Álvaro Lopes Rios" userId="026aa1b822791703" providerId="LiveId" clId="{0294F54F-4742-4153-8AEA-90F8109EF650}" dt="2025-03-29T20:48:26.750" v="101"/>
        <pc:sldMkLst>
          <pc:docMk/>
          <pc:sldMk cId="3668897233" sldId="280"/>
        </pc:sldMkLst>
        <pc:spChg chg="mod">
          <ac:chgData name="Álvaro Lopes Rios" userId="026aa1b822791703" providerId="LiveId" clId="{0294F54F-4742-4153-8AEA-90F8109EF650}" dt="2025-03-29T20:45:57.676" v="76" actId="20577"/>
          <ac:spMkLst>
            <pc:docMk/>
            <pc:sldMk cId="3668897233" sldId="280"/>
            <ac:spMk id="3" creationId="{F6C9B72C-C641-9BBA-5072-B3AE5B45753E}"/>
          </ac:spMkLst>
        </pc:spChg>
        <pc:spChg chg="mod">
          <ac:chgData name="Álvaro Lopes Rios" userId="026aa1b822791703" providerId="LiveId" clId="{0294F54F-4742-4153-8AEA-90F8109EF650}" dt="2025-03-29T20:44:24.733" v="73" actId="20577"/>
          <ac:spMkLst>
            <pc:docMk/>
            <pc:sldMk cId="3668897233" sldId="280"/>
            <ac:spMk id="6" creationId="{ADE06CC1-F369-5AD4-FF1F-C4448651A1DD}"/>
          </ac:spMkLst>
        </pc:spChg>
      </pc:sldChg>
      <pc:sldChg chg="modSp add del mod">
        <pc:chgData name="Álvaro Lopes Rios" userId="026aa1b822791703" providerId="LiveId" clId="{0294F54F-4742-4153-8AEA-90F8109EF650}" dt="2025-03-29T21:12:33.930" v="534" actId="47"/>
        <pc:sldMkLst>
          <pc:docMk/>
          <pc:sldMk cId="3766544186" sldId="281"/>
        </pc:sldMkLst>
      </pc:sldChg>
      <pc:sldChg chg="modSp add del mod">
        <pc:chgData name="Álvaro Lopes Rios" userId="026aa1b822791703" providerId="LiveId" clId="{0294F54F-4742-4153-8AEA-90F8109EF650}" dt="2025-03-29T20:48:32.676" v="102" actId="2696"/>
        <pc:sldMkLst>
          <pc:docMk/>
          <pc:sldMk cId="4022169994" sldId="281"/>
        </pc:sldMkLst>
      </pc:sldChg>
      <pc:sldChg chg="delSp modSp add mod modAnim">
        <pc:chgData name="Álvaro Lopes Rios" userId="026aa1b822791703" providerId="LiveId" clId="{0294F54F-4742-4153-8AEA-90F8109EF650}" dt="2025-03-29T20:51:00.772" v="152" actId="20577"/>
        <pc:sldMkLst>
          <pc:docMk/>
          <pc:sldMk cId="1659237607" sldId="282"/>
        </pc:sldMkLst>
        <pc:spChg chg="mod">
          <ac:chgData name="Álvaro Lopes Rios" userId="026aa1b822791703" providerId="LiveId" clId="{0294F54F-4742-4153-8AEA-90F8109EF650}" dt="2025-03-29T20:51:00.772" v="152" actId="20577"/>
          <ac:spMkLst>
            <pc:docMk/>
            <pc:sldMk cId="1659237607" sldId="282"/>
            <ac:spMk id="3" creationId="{5E8190E8-D1BB-4622-8AAF-1466ED4EB01B}"/>
          </ac:spMkLst>
        </pc:spChg>
        <pc:spChg chg="mod">
          <ac:chgData name="Álvaro Lopes Rios" userId="026aa1b822791703" providerId="LiveId" clId="{0294F54F-4742-4153-8AEA-90F8109EF650}" dt="2025-03-29T20:49:54.437" v="144" actId="20577"/>
          <ac:spMkLst>
            <pc:docMk/>
            <pc:sldMk cId="1659237607" sldId="282"/>
            <ac:spMk id="6" creationId="{489F3D6B-6F77-4BA1-395A-B8803A3EC382}"/>
          </ac:spMkLst>
        </pc:spChg>
      </pc:sldChg>
      <pc:sldChg chg="modSp add mod modAnim">
        <pc:chgData name="Álvaro Lopes Rios" userId="026aa1b822791703" providerId="LiveId" clId="{0294F54F-4742-4153-8AEA-90F8109EF650}" dt="2025-03-29T20:54:09.692" v="171" actId="113"/>
        <pc:sldMkLst>
          <pc:docMk/>
          <pc:sldMk cId="496019616" sldId="283"/>
        </pc:sldMkLst>
        <pc:spChg chg="mod">
          <ac:chgData name="Álvaro Lopes Rios" userId="026aa1b822791703" providerId="LiveId" clId="{0294F54F-4742-4153-8AEA-90F8109EF650}" dt="2025-03-29T20:51:59.070" v="166" actId="20577"/>
          <ac:spMkLst>
            <pc:docMk/>
            <pc:sldMk cId="496019616" sldId="283"/>
            <ac:spMk id="3" creationId="{47EEA710-C7DF-D949-3A1B-2E1B3028A76B}"/>
          </ac:spMkLst>
        </pc:spChg>
        <pc:spChg chg="mod">
          <ac:chgData name="Álvaro Lopes Rios" userId="026aa1b822791703" providerId="LiveId" clId="{0294F54F-4742-4153-8AEA-90F8109EF650}" dt="2025-03-29T20:54:09.692" v="171" actId="113"/>
          <ac:spMkLst>
            <pc:docMk/>
            <pc:sldMk cId="496019616" sldId="283"/>
            <ac:spMk id="6" creationId="{0AD6E2ED-C423-14F9-0007-8B3C73A0E7DD}"/>
          </ac:spMkLst>
        </pc:spChg>
      </pc:sldChg>
      <pc:sldChg chg="modSp add mod modAnim">
        <pc:chgData name="Álvaro Lopes Rios" userId="026aa1b822791703" providerId="LiveId" clId="{0294F54F-4742-4153-8AEA-90F8109EF650}" dt="2025-03-29T20:55:12.523" v="195" actId="20577"/>
        <pc:sldMkLst>
          <pc:docMk/>
          <pc:sldMk cId="3343595487" sldId="284"/>
        </pc:sldMkLst>
        <pc:spChg chg="mod">
          <ac:chgData name="Álvaro Lopes Rios" userId="026aa1b822791703" providerId="LiveId" clId="{0294F54F-4742-4153-8AEA-90F8109EF650}" dt="2025-03-29T20:55:12.523" v="195" actId="20577"/>
          <ac:spMkLst>
            <pc:docMk/>
            <pc:sldMk cId="3343595487" sldId="284"/>
            <ac:spMk id="3" creationId="{78B17FEB-379A-1844-04D3-7D3CE89C0D72}"/>
          </ac:spMkLst>
        </pc:spChg>
        <pc:spChg chg="mod">
          <ac:chgData name="Álvaro Lopes Rios" userId="026aa1b822791703" providerId="LiveId" clId="{0294F54F-4742-4153-8AEA-90F8109EF650}" dt="2025-03-29T20:54:45.498" v="189" actId="20577"/>
          <ac:spMkLst>
            <pc:docMk/>
            <pc:sldMk cId="3343595487" sldId="284"/>
            <ac:spMk id="6" creationId="{97EAE104-B5BA-86CD-60D8-ED6969CE7439}"/>
          </ac:spMkLst>
        </pc:spChg>
      </pc:sldChg>
      <pc:sldChg chg="addSp delSp modSp add mod delAnim modAnim">
        <pc:chgData name="Álvaro Lopes Rios" userId="026aa1b822791703" providerId="LiveId" clId="{0294F54F-4742-4153-8AEA-90F8109EF650}" dt="2025-03-29T21:00:57" v="323" actId="20577"/>
        <pc:sldMkLst>
          <pc:docMk/>
          <pc:sldMk cId="255869147" sldId="285"/>
        </pc:sldMkLst>
        <pc:spChg chg="mod">
          <ac:chgData name="Álvaro Lopes Rios" userId="026aa1b822791703" providerId="LiveId" clId="{0294F54F-4742-4153-8AEA-90F8109EF650}" dt="2025-03-29T21:00:57" v="323" actId="20577"/>
          <ac:spMkLst>
            <pc:docMk/>
            <pc:sldMk cId="255869147" sldId="285"/>
            <ac:spMk id="6" creationId="{A8E495B9-29ED-5048-2012-CF6F99FE5877}"/>
          </ac:spMkLst>
        </pc:spChg>
        <pc:spChg chg="add mod">
          <ac:chgData name="Álvaro Lopes Rios" userId="026aa1b822791703" providerId="LiveId" clId="{0294F54F-4742-4153-8AEA-90F8109EF650}" dt="2025-03-29T20:58:00.792" v="303" actId="1076"/>
          <ac:spMkLst>
            <pc:docMk/>
            <pc:sldMk cId="255869147" sldId="285"/>
            <ac:spMk id="10" creationId="{E3926CDF-AD11-314E-35D4-EB0F668CD81F}"/>
          </ac:spMkLst>
        </pc:spChg>
        <pc:picChg chg="add mod">
          <ac:chgData name="Álvaro Lopes Rios" userId="026aa1b822791703" providerId="LiveId" clId="{0294F54F-4742-4153-8AEA-90F8109EF650}" dt="2025-03-29T20:56:39.386" v="200" actId="1076"/>
          <ac:picMkLst>
            <pc:docMk/>
            <pc:sldMk cId="255869147" sldId="285"/>
            <ac:picMk id="9" creationId="{A2AD6EB2-49C6-6549-3C5A-E8BA26F13E0C}"/>
          </ac:picMkLst>
        </pc:picChg>
      </pc:sldChg>
      <pc:sldChg chg="addSp delSp modSp add del mod addAnim delAnim modAnim">
        <pc:chgData name="Álvaro Lopes Rios" userId="026aa1b822791703" providerId="LiveId" clId="{0294F54F-4742-4153-8AEA-90F8109EF650}" dt="2025-03-29T21:11:11.206" v="514" actId="2696"/>
        <pc:sldMkLst>
          <pc:docMk/>
          <pc:sldMk cId="910767449" sldId="286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415591530" sldId="286"/>
        </pc:sldMkLst>
      </pc:sldChg>
      <pc:sldChg chg="addSp delSp modSp add del mod modAnim">
        <pc:chgData name="Álvaro Lopes Rios" userId="026aa1b822791703" providerId="LiveId" clId="{0294F54F-4742-4153-8AEA-90F8109EF650}" dt="2025-03-29T21:11:11.206" v="514" actId="2696"/>
        <pc:sldMkLst>
          <pc:docMk/>
          <pc:sldMk cId="2020878975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3459617174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85692535" sldId="288"/>
        </pc:sldMkLst>
      </pc:sldChg>
      <pc:sldChg chg="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205493537" sldId="288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21338858" sldId="289"/>
        </pc:sldMkLst>
      </pc:sldChg>
      <pc:sldChg chg="addSp delSp 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969536509" sldId="289"/>
        </pc:sldMkLst>
      </pc:sldChg>
      <pc:sldChg chg="addSp delSp modSp add mod delAnim">
        <pc:chgData name="Álvaro Lopes Rios" userId="026aa1b822791703" providerId="LiveId" clId="{0294F54F-4742-4153-8AEA-90F8109EF650}" dt="2025-03-29T21:14:09.777" v="545" actId="14734"/>
        <pc:sldMkLst>
          <pc:docMk/>
          <pc:sldMk cId="220004843" sldId="290"/>
        </pc:sldMkLst>
        <pc:graphicFrameChg chg="add mod modGraphic">
          <ac:chgData name="Álvaro Lopes Rios" userId="026aa1b822791703" providerId="LiveId" clId="{0294F54F-4742-4153-8AEA-90F8109EF650}" dt="2025-03-29T21:14:09.777" v="545" actId="14734"/>
          <ac:graphicFrameMkLst>
            <pc:docMk/>
            <pc:sldMk cId="220004843" sldId="290"/>
            <ac:graphicFrameMk id="3" creationId="{D6F620B0-DDC5-224F-C75D-A5775B3D77D1}"/>
          </ac:graphicFrameMkLst>
        </pc:graphicFrameChg>
      </pc:sldChg>
      <pc:sldChg chg="modSp add mod ord modAnim">
        <pc:chgData name="Álvaro Lopes Rios" userId="026aa1b822791703" providerId="LiveId" clId="{0294F54F-4742-4153-8AEA-90F8109EF650}" dt="2025-03-29T21:15:04.785" v="555" actId="14100"/>
        <pc:sldMkLst>
          <pc:docMk/>
          <pc:sldMk cId="2221618424" sldId="291"/>
        </pc:sldMkLst>
        <pc:spChg chg="mod">
          <ac:chgData name="Álvaro Lopes Rios" userId="026aa1b822791703" providerId="LiveId" clId="{0294F54F-4742-4153-8AEA-90F8109EF650}" dt="2025-03-29T21:15:04.785" v="555" actId="14100"/>
          <ac:spMkLst>
            <pc:docMk/>
            <pc:sldMk cId="2221618424" sldId="291"/>
            <ac:spMk id="10" creationId="{F8264CF0-0BEB-02FD-F13B-2D783F7FC4B4}"/>
          </ac:spMkLst>
        </pc:spChg>
        <pc:picChg chg="mod">
          <ac:chgData name="Álvaro Lopes Rios" userId="026aa1b822791703" providerId="LiveId" clId="{0294F54F-4742-4153-8AEA-90F8109EF650}" dt="2025-03-29T21:15:02.155" v="554" actId="1076"/>
          <ac:picMkLst>
            <pc:docMk/>
            <pc:sldMk cId="2221618424" sldId="291"/>
            <ac:picMk id="9" creationId="{D9A18929-D9B0-8A82-230E-B46665702596}"/>
          </ac:picMkLst>
        </pc:picChg>
      </pc:sldChg>
      <pc:sldChg chg="addSp delSp modSp add mod">
        <pc:chgData name="Álvaro Lopes Rios" userId="026aa1b822791703" providerId="LiveId" clId="{0294F54F-4742-4153-8AEA-90F8109EF650}" dt="2025-03-30T02:20:57.247" v="710" actId="1076"/>
        <pc:sldMkLst>
          <pc:docMk/>
          <pc:sldMk cId="327731140" sldId="292"/>
        </pc:sldMkLst>
        <pc:spChg chg="mod">
          <ac:chgData name="Álvaro Lopes Rios" userId="026aa1b822791703" providerId="LiveId" clId="{0294F54F-4742-4153-8AEA-90F8109EF650}" dt="2025-03-30T02:20:34.941" v="702" actId="20577"/>
          <ac:spMkLst>
            <pc:docMk/>
            <pc:sldMk cId="327731140" sldId="292"/>
            <ac:spMk id="6" creationId="{FBBB8801-0483-D5CB-9657-80A76A695AC5}"/>
          </ac:spMkLst>
        </pc:spChg>
        <pc:picChg chg="add mod">
          <ac:chgData name="Álvaro Lopes Rios" userId="026aa1b822791703" providerId="LiveId" clId="{0294F54F-4742-4153-8AEA-90F8109EF650}" dt="2025-03-30T02:20:53.759" v="707" actId="1076"/>
          <ac:picMkLst>
            <pc:docMk/>
            <pc:sldMk cId="327731140" sldId="292"/>
            <ac:picMk id="11" creationId="{91C1B9D9-F0A5-0EDE-6C7A-1E45E200F43A}"/>
          </ac:picMkLst>
        </pc:picChg>
        <pc:picChg chg="add mod">
          <ac:chgData name="Álvaro Lopes Rios" userId="026aa1b822791703" providerId="LiveId" clId="{0294F54F-4742-4153-8AEA-90F8109EF650}" dt="2025-03-30T02:20:52.940" v="706" actId="1076"/>
          <ac:picMkLst>
            <pc:docMk/>
            <pc:sldMk cId="327731140" sldId="292"/>
            <ac:picMk id="14" creationId="{77E8A192-496C-29A7-4899-287D4C819344}"/>
          </ac:picMkLst>
        </pc:picChg>
        <pc:picChg chg="add mod">
          <ac:chgData name="Álvaro Lopes Rios" userId="026aa1b822791703" providerId="LiveId" clId="{0294F54F-4742-4153-8AEA-90F8109EF650}" dt="2025-03-30T02:20:57.247" v="710" actId="1076"/>
          <ac:picMkLst>
            <pc:docMk/>
            <pc:sldMk cId="327731140" sldId="292"/>
            <ac:picMk id="15" creationId="{DC431271-7D3A-2FDA-BDA7-63224A3F8206}"/>
          </ac:picMkLst>
        </pc:picChg>
        <pc:picChg chg="add mod">
          <ac:chgData name="Álvaro Lopes Rios" userId="026aa1b822791703" providerId="LiveId" clId="{0294F54F-4742-4153-8AEA-90F8109EF650}" dt="2025-03-30T02:20:54.676" v="708" actId="1076"/>
          <ac:picMkLst>
            <pc:docMk/>
            <pc:sldMk cId="327731140" sldId="292"/>
            <ac:picMk id="16" creationId="{F27989D1-5C7B-C251-60D8-097C9CA1240D}"/>
          </ac:picMkLst>
        </pc:picChg>
        <pc:picChg chg="add mod">
          <ac:chgData name="Álvaro Lopes Rios" userId="026aa1b822791703" providerId="LiveId" clId="{0294F54F-4742-4153-8AEA-90F8109EF650}" dt="2025-03-30T02:20:50.124" v="704"/>
          <ac:picMkLst>
            <pc:docMk/>
            <pc:sldMk cId="327731140" sldId="292"/>
            <ac:picMk id="17" creationId="{43128212-B581-D3D3-385C-81C2E2F3DF99}"/>
          </ac:picMkLst>
        </pc:picChg>
      </pc:sldChg>
      <pc:sldChg chg="add del">
        <pc:chgData name="Álvaro Lopes Rios" userId="026aa1b822791703" providerId="LiveId" clId="{0294F54F-4742-4153-8AEA-90F8109EF650}" dt="2025-03-29T21:14:45.509" v="550"/>
        <pc:sldMkLst>
          <pc:docMk/>
          <pc:sldMk cId="3102627075" sldId="292"/>
        </pc:sldMkLst>
      </pc:sldChg>
      <pc:sldChg chg="addSp delSp modSp add mod">
        <pc:chgData name="Álvaro Lopes Rios" userId="026aa1b822791703" providerId="LiveId" clId="{0294F54F-4742-4153-8AEA-90F8109EF650}" dt="2025-03-30T02:19:21.501" v="665" actId="113"/>
        <pc:sldMkLst>
          <pc:docMk/>
          <pc:sldMk cId="1131710075" sldId="293"/>
        </pc:sldMkLst>
        <pc:graphicFrameChg chg="add mod modGraphic">
          <ac:chgData name="Álvaro Lopes Rios" userId="026aa1b822791703" providerId="LiveId" clId="{0294F54F-4742-4153-8AEA-90F8109EF650}" dt="2025-03-30T02:19:21.501" v="665" actId="113"/>
          <ac:graphicFrameMkLst>
            <pc:docMk/>
            <pc:sldMk cId="1131710075" sldId="293"/>
            <ac:graphicFrameMk id="17" creationId="{D8366D9B-1840-0C8F-D2E4-F5BEF0FED5D3}"/>
          </ac:graphicFrameMkLst>
        </pc:graphicFrameChg>
      </pc:sldChg>
      <pc:sldChg chg="modSp add del mod">
        <pc:chgData name="Álvaro Lopes Rios" userId="026aa1b822791703" providerId="LiveId" clId="{0294F54F-4742-4153-8AEA-90F8109EF650}" dt="2025-03-30T02:19:27.115" v="667" actId="47"/>
        <pc:sldMkLst>
          <pc:docMk/>
          <pc:sldMk cId="805075993" sldId="294"/>
        </pc:sldMkLst>
      </pc:sldChg>
      <pc:sldChg chg="modSp add mod ord">
        <pc:chgData name="Álvaro Lopes Rios" userId="026aa1b822791703" providerId="LiveId" clId="{0294F54F-4742-4153-8AEA-90F8109EF650}" dt="2025-03-30T02:19:50.878" v="684" actId="20577"/>
        <pc:sldMkLst>
          <pc:docMk/>
          <pc:sldMk cId="2689886649" sldId="295"/>
        </pc:sldMkLst>
        <pc:spChg chg="mod">
          <ac:chgData name="Álvaro Lopes Rios" userId="026aa1b822791703" providerId="LiveId" clId="{0294F54F-4742-4153-8AEA-90F8109EF650}" dt="2025-03-30T02:19:50.878" v="684" actId="20577"/>
          <ac:spMkLst>
            <pc:docMk/>
            <pc:sldMk cId="2689886649" sldId="295"/>
            <ac:spMk id="6" creationId="{904CFA3B-9E11-7343-1567-CCF7FB52AD0E}"/>
          </ac:spMkLst>
        </pc:spChg>
        <pc:graphicFrameChg chg="modGraphic">
          <ac:chgData name="Álvaro Lopes Rios" userId="026aa1b822791703" providerId="LiveId" clId="{0294F54F-4742-4153-8AEA-90F8109EF650}" dt="2025-03-30T02:19:36.058" v="669" actId="2164"/>
          <ac:graphicFrameMkLst>
            <pc:docMk/>
            <pc:sldMk cId="2689886649" sldId="295"/>
            <ac:graphicFrameMk id="17" creationId="{D1DB7039-46A2-FA32-6D31-7AFDF55C8D88}"/>
          </ac:graphicFrameMkLst>
        </pc:graphicFrameChg>
      </pc:sldChg>
      <pc:sldChg chg="addSp modSp add mod modAnim">
        <pc:chgData name="Álvaro Lopes Rios" userId="026aa1b822791703" providerId="LiveId" clId="{0294F54F-4742-4153-8AEA-90F8109EF650}" dt="2025-03-30T02:23:10.972" v="802" actId="20577"/>
        <pc:sldMkLst>
          <pc:docMk/>
          <pc:sldMk cId="2708859835" sldId="296"/>
        </pc:sldMkLst>
        <pc:spChg chg="add mod">
          <ac:chgData name="Álvaro Lopes Rios" userId="026aa1b822791703" providerId="LiveId" clId="{0294F54F-4742-4153-8AEA-90F8109EF650}" dt="2025-03-30T02:23:10.972" v="802" actId="20577"/>
          <ac:spMkLst>
            <pc:docMk/>
            <pc:sldMk cId="2708859835" sldId="296"/>
            <ac:spMk id="3" creationId="{A964532D-5699-75C6-DDA3-2A4C231F6010}"/>
          </ac:spMkLst>
        </pc:spChg>
        <pc:picChg chg="mod">
          <ac:chgData name="Álvaro Lopes Rios" userId="026aa1b822791703" providerId="LiveId" clId="{0294F54F-4742-4153-8AEA-90F8109EF650}" dt="2025-03-30T02:22:22.758" v="717" actId="1076"/>
          <ac:picMkLst>
            <pc:docMk/>
            <pc:sldMk cId="2708859835" sldId="296"/>
            <ac:picMk id="9" creationId="{5240F191-91FE-47E7-E63F-14A17B4CCA32}"/>
          </ac:picMkLst>
        </pc:picChg>
      </pc:sldChg>
      <pc:sldChg chg="modSp add mod ord">
        <pc:chgData name="Álvaro Lopes Rios" userId="026aa1b822791703" providerId="LiveId" clId="{0294F54F-4742-4153-8AEA-90F8109EF650}" dt="2025-03-30T02:24:28.548" v="866" actId="20577"/>
        <pc:sldMkLst>
          <pc:docMk/>
          <pc:sldMk cId="1038857251" sldId="297"/>
        </pc:sldMkLst>
        <pc:spChg chg="mod">
          <ac:chgData name="Álvaro Lopes Rios" userId="026aa1b822791703" providerId="LiveId" clId="{0294F54F-4742-4153-8AEA-90F8109EF650}" dt="2025-03-30T02:21:22.185" v="716" actId="20577"/>
          <ac:spMkLst>
            <pc:docMk/>
            <pc:sldMk cId="1038857251" sldId="297"/>
            <ac:spMk id="14" creationId="{EC69126E-7E91-249F-914B-253AD2FF5F72}"/>
          </ac:spMkLst>
        </pc:spChg>
        <pc:spChg chg="mod">
          <ac:chgData name="Álvaro Lopes Rios" userId="026aa1b822791703" providerId="LiveId" clId="{0294F54F-4742-4153-8AEA-90F8109EF650}" dt="2025-03-30T02:23:42.262" v="827" actId="20577"/>
          <ac:spMkLst>
            <pc:docMk/>
            <pc:sldMk cId="1038857251" sldId="297"/>
            <ac:spMk id="15" creationId="{2B0D1C60-A872-361E-5CCD-4DFDFF1DD47E}"/>
          </ac:spMkLst>
        </pc:spChg>
        <pc:spChg chg="mod">
          <ac:chgData name="Álvaro Lopes Rios" userId="026aa1b822791703" providerId="LiveId" clId="{0294F54F-4742-4153-8AEA-90F8109EF650}" dt="2025-03-30T02:24:02.213" v="864" actId="20577"/>
          <ac:spMkLst>
            <pc:docMk/>
            <pc:sldMk cId="1038857251" sldId="297"/>
            <ac:spMk id="18" creationId="{39656F9B-61A1-6E50-D518-8E02AEBDDD36}"/>
          </ac:spMkLst>
        </pc:spChg>
        <pc:spChg chg="mod">
          <ac:chgData name="Álvaro Lopes Rios" userId="026aa1b822791703" providerId="LiveId" clId="{0294F54F-4742-4153-8AEA-90F8109EF650}" dt="2025-03-30T02:24:28.548" v="866" actId="20577"/>
          <ac:spMkLst>
            <pc:docMk/>
            <pc:sldMk cId="1038857251" sldId="297"/>
            <ac:spMk id="29" creationId="{1473C820-7FAA-D1F3-DE9C-998FCC754DBD}"/>
          </ac:spMkLst>
        </pc:spChg>
      </pc:sldChg>
      <pc:sldChg chg="delSp modSp add mod delAnim">
        <pc:chgData name="Álvaro Lopes Rios" userId="026aa1b822791703" providerId="LiveId" clId="{0294F54F-4742-4153-8AEA-90F8109EF650}" dt="2025-03-30T02:29:12.931" v="877" actId="20577"/>
        <pc:sldMkLst>
          <pc:docMk/>
          <pc:sldMk cId="293094155" sldId="298"/>
        </pc:sldMkLst>
        <pc:spChg chg="mod">
          <ac:chgData name="Álvaro Lopes Rios" userId="026aa1b822791703" providerId="LiveId" clId="{0294F54F-4742-4153-8AEA-90F8109EF650}" dt="2025-03-30T02:29:12.931" v="877" actId="20577"/>
          <ac:spMkLst>
            <pc:docMk/>
            <pc:sldMk cId="293094155" sldId="298"/>
            <ac:spMk id="6" creationId="{007FC929-6624-A3CA-E588-F413DF81E529}"/>
          </ac:spMkLst>
        </pc:spChg>
      </pc:sldChg>
    </pc:docChg>
  </pc:docChgLst>
  <pc:docChgLst>
    <pc:chgData name="Álvaro Lopes Rios" userId="026aa1b822791703" providerId="LiveId" clId="{0E58A061-678B-ED42-A75A-53576356B513}"/>
    <pc:docChg chg="undo custSel addSld delSld modSld">
      <pc:chgData name="Álvaro Lopes Rios" userId="026aa1b822791703" providerId="LiveId" clId="{0E58A061-678B-ED42-A75A-53576356B513}" dt="2025-04-08T21:26:19.423" v="492" actId="20577"/>
      <pc:docMkLst>
        <pc:docMk/>
      </pc:docMkLst>
      <pc:sldChg chg="modSp mod">
        <pc:chgData name="Álvaro Lopes Rios" userId="026aa1b822791703" providerId="LiveId" clId="{0E58A061-678B-ED42-A75A-53576356B513}" dt="2025-04-08T21:07:41.168" v="65" actId="20577"/>
        <pc:sldMkLst>
          <pc:docMk/>
          <pc:sldMk cId="3259157615" sldId="256"/>
        </pc:sldMkLst>
        <pc:spChg chg="mod">
          <ac:chgData name="Álvaro Lopes Rios" userId="026aa1b822791703" providerId="LiveId" clId="{0E58A061-678B-ED42-A75A-53576356B513}" dt="2025-04-08T21:06:07.005" v="1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E58A061-678B-ED42-A75A-53576356B513}" dt="2025-04-08T21:07:41.168" v="65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E58A061-678B-ED42-A75A-53576356B513}" dt="2025-04-08T21:06:48.161" v="6" actId="12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E58A061-678B-ED42-A75A-53576356B513}" dt="2025-04-08T21:06:57.235" v="17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del">
        <pc:chgData name="Álvaro Lopes Rios" userId="026aa1b822791703" providerId="LiveId" clId="{0E58A061-678B-ED42-A75A-53576356B513}" dt="2025-04-08T21:07:12.729" v="18" actId="2696"/>
        <pc:sldMkLst>
          <pc:docMk/>
          <pc:sldMk cId="3198972994" sldId="264"/>
        </pc:sldMkLst>
      </pc:sldChg>
      <pc:sldChg chg="addSp delSp modSp mod modAnim">
        <pc:chgData name="Álvaro Lopes Rios" userId="026aa1b822791703" providerId="LiveId" clId="{0E58A061-678B-ED42-A75A-53576356B513}" dt="2025-04-08T21:08:43.049" v="85" actId="1076"/>
        <pc:sldMkLst>
          <pc:docMk/>
          <pc:sldMk cId="2550624656" sldId="265"/>
        </pc:sldMkLst>
        <pc:spChg chg="mod">
          <ac:chgData name="Álvaro Lopes Rios" userId="026aa1b822791703" providerId="LiveId" clId="{0E58A061-678B-ED42-A75A-53576356B513}" dt="2025-04-08T21:08:03.789" v="78" actId="255"/>
          <ac:spMkLst>
            <pc:docMk/>
            <pc:sldMk cId="2550624656" sldId="265"/>
            <ac:spMk id="6" creationId="{3F3B040A-B75F-236D-E936-26FB8AB87012}"/>
          </ac:spMkLst>
        </pc:spChg>
        <pc:spChg chg="mod">
          <ac:chgData name="Álvaro Lopes Rios" userId="026aa1b822791703" providerId="LiveId" clId="{0E58A061-678B-ED42-A75A-53576356B513}" dt="2025-04-08T21:08:08.979" v="81" actId="255"/>
          <ac:spMkLst>
            <pc:docMk/>
            <pc:sldMk cId="2550624656" sldId="265"/>
            <ac:spMk id="11" creationId="{631B3E9A-ADF2-FB44-ECCA-3BAFB4251269}"/>
          </ac:spMkLst>
        </pc:spChg>
        <pc:picChg chg="add mod">
          <ac:chgData name="Álvaro Lopes Rios" userId="026aa1b822791703" providerId="LiveId" clId="{0E58A061-678B-ED42-A75A-53576356B513}" dt="2025-04-08T21:08:43.049" v="85" actId="1076"/>
          <ac:picMkLst>
            <pc:docMk/>
            <pc:sldMk cId="2550624656" sldId="265"/>
            <ac:picMk id="1026" creationId="{0CC743DD-A1F1-E9A9-9BD6-B07E70349016}"/>
          </ac:picMkLst>
        </pc:picChg>
      </pc:sldChg>
      <pc:sldChg chg="del">
        <pc:chgData name="Álvaro Lopes Rios" userId="026aa1b822791703" providerId="LiveId" clId="{0E58A061-678B-ED42-A75A-53576356B513}" dt="2025-04-08T21:07:12.748" v="19" actId="2696"/>
        <pc:sldMkLst>
          <pc:docMk/>
          <pc:sldMk cId="3546858538" sldId="271"/>
        </pc:sldMkLst>
      </pc:sldChg>
      <pc:sldChg chg="addSp delSp modSp add mod">
        <pc:chgData name="Álvaro Lopes Rios" userId="026aa1b822791703" providerId="LiveId" clId="{0E58A061-678B-ED42-A75A-53576356B513}" dt="2025-04-08T21:10:07.400" v="111" actId="1076"/>
        <pc:sldMkLst>
          <pc:docMk/>
          <pc:sldMk cId="2932180575" sldId="299"/>
        </pc:sldMkLst>
        <pc:spChg chg="mod">
          <ac:chgData name="Álvaro Lopes Rios" userId="026aa1b822791703" providerId="LiveId" clId="{0E58A061-678B-ED42-A75A-53576356B513}" dt="2025-04-08T21:09:27.680" v="103" actId="20577"/>
          <ac:spMkLst>
            <pc:docMk/>
            <pc:sldMk cId="2932180575" sldId="299"/>
            <ac:spMk id="6" creationId="{29D833DF-E0B1-17B2-FC96-D7AED40D03F6}"/>
          </ac:spMkLst>
        </pc:spChg>
        <pc:spChg chg="mod">
          <ac:chgData name="Álvaro Lopes Rios" userId="026aa1b822791703" providerId="LiveId" clId="{0E58A061-678B-ED42-A75A-53576356B513}" dt="2025-04-08T21:09:37.502" v="107" actId="12"/>
          <ac:spMkLst>
            <pc:docMk/>
            <pc:sldMk cId="2932180575" sldId="299"/>
            <ac:spMk id="11" creationId="{73D7B093-2B32-744C-6B85-5915B478FDCC}"/>
          </ac:spMkLst>
        </pc:spChg>
        <pc:picChg chg="add mod">
          <ac:chgData name="Álvaro Lopes Rios" userId="026aa1b822791703" providerId="LiveId" clId="{0E58A061-678B-ED42-A75A-53576356B513}" dt="2025-04-08T21:10:07.400" v="111" actId="1076"/>
          <ac:picMkLst>
            <pc:docMk/>
            <pc:sldMk cId="2932180575" sldId="299"/>
            <ac:picMk id="3" creationId="{61B6D9B6-EB6C-7B32-BA72-F2E2BA6D145D}"/>
          </ac:picMkLst>
        </pc:picChg>
      </pc:sldChg>
      <pc:sldChg chg="addSp delSp modSp add mod">
        <pc:chgData name="Álvaro Lopes Rios" userId="026aa1b822791703" providerId="LiveId" clId="{0E58A061-678B-ED42-A75A-53576356B513}" dt="2025-04-08T21:11:58.617" v="137" actId="20577"/>
        <pc:sldMkLst>
          <pc:docMk/>
          <pc:sldMk cId="70629775" sldId="300"/>
        </pc:sldMkLst>
        <pc:spChg chg="mod">
          <ac:chgData name="Álvaro Lopes Rios" userId="026aa1b822791703" providerId="LiveId" clId="{0E58A061-678B-ED42-A75A-53576356B513}" dt="2025-04-08T21:11:58.617" v="137" actId="20577"/>
          <ac:spMkLst>
            <pc:docMk/>
            <pc:sldMk cId="70629775" sldId="300"/>
            <ac:spMk id="6" creationId="{16135E61-EB84-2C9D-2000-0A99C11AA071}"/>
          </ac:spMkLst>
        </pc:spChg>
        <pc:spChg chg="mod">
          <ac:chgData name="Álvaro Lopes Rios" userId="026aa1b822791703" providerId="LiveId" clId="{0E58A061-678B-ED42-A75A-53576356B513}" dt="2025-04-08T21:10:43.985" v="119" actId="20577"/>
          <ac:spMkLst>
            <pc:docMk/>
            <pc:sldMk cId="70629775" sldId="300"/>
            <ac:spMk id="11" creationId="{A8B1E5DB-70B9-02CF-5505-C2096CD4E5AD}"/>
          </ac:spMkLst>
        </pc:spChg>
        <pc:picChg chg="add mod">
          <ac:chgData name="Álvaro Lopes Rios" userId="026aa1b822791703" providerId="LiveId" clId="{0E58A061-678B-ED42-A75A-53576356B513}" dt="2025-04-08T21:11:47.855" v="126" actId="1076"/>
          <ac:picMkLst>
            <pc:docMk/>
            <pc:sldMk cId="70629775" sldId="300"/>
            <ac:picMk id="7" creationId="{2CDD28EA-E004-75EB-0648-B11815D08F33}"/>
          </ac:picMkLst>
        </pc:picChg>
      </pc:sldChg>
      <pc:sldChg chg="addSp modSp add mod">
        <pc:chgData name="Álvaro Lopes Rios" userId="026aa1b822791703" providerId="LiveId" clId="{0E58A061-678B-ED42-A75A-53576356B513}" dt="2025-04-08T21:13:17.765" v="181" actId="1076"/>
        <pc:sldMkLst>
          <pc:docMk/>
          <pc:sldMk cId="2503213766" sldId="301"/>
        </pc:sldMkLst>
        <pc:spChg chg="mod">
          <ac:chgData name="Álvaro Lopes Rios" userId="026aa1b822791703" providerId="LiveId" clId="{0E58A061-678B-ED42-A75A-53576356B513}" dt="2025-04-08T21:12:21.836" v="177" actId="20577"/>
          <ac:spMkLst>
            <pc:docMk/>
            <pc:sldMk cId="2503213766" sldId="301"/>
            <ac:spMk id="6" creationId="{F60CD6D4-8F6F-B357-5DC6-4B1679F08FB7}"/>
          </ac:spMkLst>
        </pc:spChg>
        <pc:spChg chg="mod">
          <ac:chgData name="Álvaro Lopes Rios" userId="026aa1b822791703" providerId="LiveId" clId="{0E58A061-678B-ED42-A75A-53576356B513}" dt="2025-04-08T21:12:34.043" v="180"/>
          <ac:spMkLst>
            <pc:docMk/>
            <pc:sldMk cId="2503213766" sldId="301"/>
            <ac:spMk id="11" creationId="{91C16591-7156-9B07-08C0-3D08B524D425}"/>
          </ac:spMkLst>
        </pc:spChg>
        <pc:picChg chg="add mod">
          <ac:chgData name="Álvaro Lopes Rios" userId="026aa1b822791703" providerId="LiveId" clId="{0E58A061-678B-ED42-A75A-53576356B513}" dt="2025-04-08T21:13:17.765" v="181" actId="1076"/>
          <ac:picMkLst>
            <pc:docMk/>
            <pc:sldMk cId="2503213766" sldId="301"/>
            <ac:picMk id="3" creationId="{AA77EA42-F04F-A440-67E2-B55C897502D1}"/>
          </ac:picMkLst>
        </pc:picChg>
      </pc:sldChg>
      <pc:sldChg chg="addSp delSp modSp add mod">
        <pc:chgData name="Álvaro Lopes Rios" userId="026aa1b822791703" providerId="LiveId" clId="{0E58A061-678B-ED42-A75A-53576356B513}" dt="2025-04-08T21:16:13.363" v="331" actId="1076"/>
        <pc:sldMkLst>
          <pc:docMk/>
          <pc:sldMk cId="2622518179" sldId="302"/>
        </pc:sldMkLst>
        <pc:spChg chg="mod">
          <ac:chgData name="Álvaro Lopes Rios" userId="026aa1b822791703" providerId="LiveId" clId="{0E58A061-678B-ED42-A75A-53576356B513}" dt="2025-04-08T21:13:55.334" v="218" actId="113"/>
          <ac:spMkLst>
            <pc:docMk/>
            <pc:sldMk cId="2622518179" sldId="302"/>
            <ac:spMk id="6" creationId="{3AB9C424-B845-AB05-D6E4-6B92DD06F5FC}"/>
          </ac:spMkLst>
        </pc:spChg>
        <pc:spChg chg="mod">
          <ac:chgData name="Álvaro Lopes Rios" userId="026aa1b822791703" providerId="LiveId" clId="{0E58A061-678B-ED42-A75A-53576356B513}" dt="2025-04-08T21:14:55.267" v="321" actId="20577"/>
          <ac:spMkLst>
            <pc:docMk/>
            <pc:sldMk cId="2622518179" sldId="302"/>
            <ac:spMk id="11" creationId="{A51D726C-01B0-0F60-1919-1E646F0C0B61}"/>
          </ac:spMkLst>
        </pc:spChg>
        <pc:picChg chg="add mod">
          <ac:chgData name="Álvaro Lopes Rios" userId="026aa1b822791703" providerId="LiveId" clId="{0E58A061-678B-ED42-A75A-53576356B513}" dt="2025-04-08T21:15:14.284" v="324" actId="1076"/>
          <ac:picMkLst>
            <pc:docMk/>
            <pc:sldMk cId="2622518179" sldId="302"/>
            <ac:picMk id="7" creationId="{334DC900-9796-C783-B8AE-B84DE40A1362}"/>
          </ac:picMkLst>
        </pc:picChg>
        <pc:picChg chg="add mod">
          <ac:chgData name="Álvaro Lopes Rios" userId="026aa1b822791703" providerId="LiveId" clId="{0E58A061-678B-ED42-A75A-53576356B513}" dt="2025-04-08T21:15:42.279" v="328" actId="14100"/>
          <ac:picMkLst>
            <pc:docMk/>
            <pc:sldMk cId="2622518179" sldId="302"/>
            <ac:picMk id="9" creationId="{239DC1F3-6566-0C4C-0D51-F9D29719EDF0}"/>
          </ac:picMkLst>
        </pc:picChg>
        <pc:picChg chg="add mod">
          <ac:chgData name="Álvaro Lopes Rios" userId="026aa1b822791703" providerId="LiveId" clId="{0E58A061-678B-ED42-A75A-53576356B513}" dt="2025-04-08T21:16:13.363" v="331" actId="1076"/>
          <ac:picMkLst>
            <pc:docMk/>
            <pc:sldMk cId="2622518179" sldId="302"/>
            <ac:picMk id="10" creationId="{97153B49-728C-6501-3435-34C057C9FEF5}"/>
          </ac:picMkLst>
        </pc:picChg>
      </pc:sldChg>
      <pc:sldChg chg="addSp delSp modSp add mod">
        <pc:chgData name="Álvaro Lopes Rios" userId="026aa1b822791703" providerId="LiveId" clId="{0E58A061-678B-ED42-A75A-53576356B513}" dt="2025-04-08T21:19:46.025" v="447" actId="1076"/>
        <pc:sldMkLst>
          <pc:docMk/>
          <pc:sldMk cId="3090996666" sldId="303"/>
        </pc:sldMkLst>
        <pc:spChg chg="mod">
          <ac:chgData name="Álvaro Lopes Rios" userId="026aa1b822791703" providerId="LiveId" clId="{0E58A061-678B-ED42-A75A-53576356B513}" dt="2025-04-08T21:19:05.394" v="439" actId="20577"/>
          <ac:spMkLst>
            <pc:docMk/>
            <pc:sldMk cId="3090996666" sldId="303"/>
            <ac:spMk id="11" creationId="{ABE9D88D-C140-4FAA-2D0A-0259339AFAE1}"/>
          </ac:spMkLst>
        </pc:spChg>
        <pc:picChg chg="add mod">
          <ac:chgData name="Álvaro Lopes Rios" userId="026aa1b822791703" providerId="LiveId" clId="{0E58A061-678B-ED42-A75A-53576356B513}" dt="2025-04-08T21:18:37.125" v="368" actId="14100"/>
          <ac:picMkLst>
            <pc:docMk/>
            <pc:sldMk cId="3090996666" sldId="303"/>
            <ac:picMk id="3" creationId="{ED916D2E-1BD8-E9E6-7342-E5F59865A406}"/>
          </ac:picMkLst>
        </pc:picChg>
        <pc:picChg chg="add mod">
          <ac:chgData name="Álvaro Lopes Rios" userId="026aa1b822791703" providerId="LiveId" clId="{0E58A061-678B-ED42-A75A-53576356B513}" dt="2025-04-08T21:19:27.728" v="443" actId="1076"/>
          <ac:picMkLst>
            <pc:docMk/>
            <pc:sldMk cId="3090996666" sldId="303"/>
            <ac:picMk id="14" creationId="{207686D0-F6E0-DF79-14E1-7C6BBD9ED891}"/>
          </ac:picMkLst>
        </pc:picChg>
        <pc:picChg chg="add mod">
          <ac:chgData name="Álvaro Lopes Rios" userId="026aa1b822791703" providerId="LiveId" clId="{0E58A061-678B-ED42-A75A-53576356B513}" dt="2025-04-08T21:19:46.025" v="447" actId="1076"/>
          <ac:picMkLst>
            <pc:docMk/>
            <pc:sldMk cId="3090996666" sldId="303"/>
            <ac:picMk id="15" creationId="{A3DC8394-C052-9D33-A84C-CF19F9054913}"/>
          </ac:picMkLst>
        </pc:picChg>
      </pc:sldChg>
      <pc:sldChg chg="addSp delSp modSp add mod">
        <pc:chgData name="Álvaro Lopes Rios" userId="026aa1b822791703" providerId="LiveId" clId="{0E58A061-678B-ED42-A75A-53576356B513}" dt="2025-04-08T21:22:05.926" v="466" actId="113"/>
        <pc:sldMkLst>
          <pc:docMk/>
          <pc:sldMk cId="1362533864" sldId="304"/>
        </pc:sldMkLst>
        <pc:spChg chg="mod">
          <ac:chgData name="Álvaro Lopes Rios" userId="026aa1b822791703" providerId="LiveId" clId="{0E58A061-678B-ED42-A75A-53576356B513}" dt="2025-04-08T21:21:23.137" v="456" actId="20577"/>
          <ac:spMkLst>
            <pc:docMk/>
            <pc:sldMk cId="1362533864" sldId="304"/>
            <ac:spMk id="6" creationId="{4DF20012-1A08-FDAF-64C9-E9E10F9001CA}"/>
          </ac:spMkLst>
        </pc:spChg>
        <pc:graphicFrameChg chg="add mod modGraphic">
          <ac:chgData name="Álvaro Lopes Rios" userId="026aa1b822791703" providerId="LiveId" clId="{0E58A061-678B-ED42-A75A-53576356B513}" dt="2025-04-08T21:22:05.926" v="466" actId="113"/>
          <ac:graphicFrameMkLst>
            <pc:docMk/>
            <pc:sldMk cId="1362533864" sldId="304"/>
            <ac:graphicFrameMk id="20" creationId="{70E19513-103E-A4EB-8C6A-98892259F21E}"/>
          </ac:graphicFrameMkLst>
        </pc:graphicFrameChg>
      </pc:sldChg>
      <pc:sldChg chg="addSp delSp modSp add mod">
        <pc:chgData name="Álvaro Lopes Rios" userId="026aa1b822791703" providerId="LiveId" clId="{0E58A061-678B-ED42-A75A-53576356B513}" dt="2025-04-08T21:25:30.558" v="483" actId="20577"/>
        <pc:sldMkLst>
          <pc:docMk/>
          <pc:sldMk cId="665575587" sldId="305"/>
        </pc:sldMkLst>
        <pc:spChg chg="mod">
          <ac:chgData name="Álvaro Lopes Rios" userId="026aa1b822791703" providerId="LiveId" clId="{0E58A061-678B-ED42-A75A-53576356B513}" dt="2025-04-08T21:25:07.091" v="476" actId="20577"/>
          <ac:spMkLst>
            <pc:docMk/>
            <pc:sldMk cId="665575587" sldId="305"/>
            <ac:spMk id="6" creationId="{E0D4BB9D-1582-813D-D465-7DE95A0225A1}"/>
          </ac:spMkLst>
        </pc:spChg>
        <pc:spChg chg="add mod">
          <ac:chgData name="Álvaro Lopes Rios" userId="026aa1b822791703" providerId="LiveId" clId="{0E58A061-678B-ED42-A75A-53576356B513}" dt="2025-04-08T21:25:30.558" v="483" actId="20577"/>
          <ac:spMkLst>
            <pc:docMk/>
            <pc:sldMk cId="665575587" sldId="305"/>
            <ac:spMk id="7" creationId="{C0C44288-3396-1DE5-2E6B-DEB7DE4A1A21}"/>
          </ac:spMkLst>
        </pc:spChg>
      </pc:sldChg>
      <pc:sldChg chg="add">
        <pc:chgData name="Álvaro Lopes Rios" userId="026aa1b822791703" providerId="LiveId" clId="{0E58A061-678B-ED42-A75A-53576356B513}" dt="2025-04-08T21:25:35.702" v="484" actId="2890"/>
        <pc:sldMkLst>
          <pc:docMk/>
          <pc:sldMk cId="1015568406" sldId="306"/>
        </pc:sldMkLst>
      </pc:sldChg>
      <pc:sldChg chg="modSp add mod">
        <pc:chgData name="Álvaro Lopes Rios" userId="026aa1b822791703" providerId="LiveId" clId="{0E58A061-678B-ED42-A75A-53576356B513}" dt="2025-04-08T21:26:19.423" v="492" actId="20577"/>
        <pc:sldMkLst>
          <pc:docMk/>
          <pc:sldMk cId="1608474361" sldId="307"/>
        </pc:sldMkLst>
        <pc:spChg chg="mod">
          <ac:chgData name="Álvaro Lopes Rios" userId="026aa1b822791703" providerId="LiveId" clId="{0E58A061-678B-ED42-A75A-53576356B513}" dt="2025-04-08T21:26:19.423" v="492" actId="20577"/>
          <ac:spMkLst>
            <pc:docMk/>
            <pc:sldMk cId="1608474361" sldId="307"/>
            <ac:spMk id="7" creationId="{5F058C28-9A83-93D0-2949-162090D9E3ED}"/>
          </ac:spMkLst>
        </pc:spChg>
      </pc:sldChg>
    </pc:docChg>
  </pc:docChgLst>
  <pc:docChgLst>
    <pc:chgData name="Álvaro Lopes Rios" userId="026aa1b822791703" providerId="LiveId" clId="{3DF8398B-EE03-BD48-98F7-71BD8E0D377A}"/>
    <pc:docChg chg="modSld">
      <pc:chgData name="Álvaro Lopes Rios" userId="026aa1b822791703" providerId="LiveId" clId="{3DF8398B-EE03-BD48-98F7-71BD8E0D377A}" dt="2025-03-31T18:40:04.483" v="2" actId="20577"/>
      <pc:docMkLst>
        <pc:docMk/>
      </pc:docMkLst>
      <pc:sldChg chg="modSp mod">
        <pc:chgData name="Álvaro Lopes Rios" userId="026aa1b822791703" providerId="LiveId" clId="{3DF8398B-EE03-BD48-98F7-71BD8E0D377A}" dt="2025-03-31T18:40:04.483" v="2" actId="20577"/>
        <pc:sldMkLst>
          <pc:docMk/>
          <pc:sldMk cId="3259157615" sldId="256"/>
        </pc:sldMkLst>
        <pc:spChg chg="mod">
          <ac:chgData name="Álvaro Lopes Rios" userId="026aa1b822791703" providerId="LiveId" clId="{3DF8398B-EE03-BD48-98F7-71BD8E0D377A}" dt="2025-03-31T18:40:04.483" v="2" actId="20577"/>
          <ac:spMkLst>
            <pc:docMk/>
            <pc:sldMk cId="3259157615" sldId="256"/>
            <ac:spMk id="29" creationId="{CC542CED-9182-15D1-DC54-E1C6BD9447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D40F-AC5E-49E3-9905-00361A8A5A3F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567A-5643-41CA-8F83-DCA77DF500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8ED1-7E3B-0FFF-6A90-A8B40C73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5C71CB1-5579-9E7A-A7EA-C3FE3E97C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380ED2-2E8A-5CF2-7439-745D920D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D1985D-C0C4-CB54-9984-B1807AACE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3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8297-DF74-54EB-0DF8-07E54E28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F2D7FC-ECD2-3CC6-7005-B15258BC3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C85FAB-0A97-083A-A2C0-2148852C5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731401-CE23-76B9-8872-9C4F46CCD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56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8F97-3D0A-C4D7-1D18-2B0AC91F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B6EB29A-3A29-3198-06CA-6A43B71A9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306C4C-C662-B4C7-8224-DC29BF033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E8A1F8-516E-F07B-D46F-EC0B5B80A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17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23FC-09AD-2838-D1FB-E1FBF08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25DAE0-0B0D-11D4-29EA-F4363C681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D700FD-57D9-113E-C435-6F39F096D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5904A0-691C-3118-377E-85C23ED23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79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C5DD8-2AE9-058B-B345-6B7A0AE9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ECEE34-B844-B53B-8203-588076CDA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5B7AD9-D7DF-38EA-C0B0-06CB8285A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548292-37E8-91F8-69B4-0DE45E3C5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C6ED5-8F60-1508-ADBC-37AEA763E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A591EF-CF72-8CAD-E7B6-2A6C51BD4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32664-EA26-C900-9D0B-2575FB9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78A99-F84E-EEE2-31A9-E9E08582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A799D-D9D4-43A9-E88A-719CB082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9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7C4C-9154-F6CD-15F8-59A5C44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CDD50C-022A-99C8-A4F4-84439748B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638B85-3248-F79E-5576-D7C691C8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589C2-2347-096B-8D3D-53574F89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D2564-FFF3-095C-C00A-36105DEF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77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8FA817-6D2A-9784-6C9B-80FF31D1F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18A656-2EF4-991A-73EE-0C54E4A2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61E88-8073-8E59-C35C-33B6E770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099698-15D2-43B1-2955-5FD19A0E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3A570-DD06-FB7A-B5CE-867F7E3D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07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7D18C-D0BD-A36A-7208-593020C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C8252-B542-EDC3-13CA-024F177C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925BD3-EDF1-2CD3-7B68-E08F9C9A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E008B-7668-12E4-2CB1-497333F4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38FBF5-8BC7-7B54-4FD7-11D94A70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284AC-9C51-7B94-4C03-6E57820E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F8D39E-6AED-738A-AEC4-CE2F6AEB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61D32-51CD-BB76-A673-DFDCF47E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3AC34-F6F4-0563-1746-4B3C9DA3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690799-FE5F-8CB8-83B1-E08A7A8F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0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1C54A-17AA-1D10-E2A0-BB275C5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5331C9-FB93-33FF-7FB4-4714FD61A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A2071-5443-D790-0A77-8E5DB0DC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9B6004-E16D-5D07-B72A-A8A66B2E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383882-12EB-D8C9-1038-F7666F76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DF487-AEE7-9E2B-724B-276F5766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320C0-8DA4-3868-F158-B7BFF5B9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64DA48-2475-567D-C63C-1EEBA13B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380B8-3118-8B97-0AD6-554DFB33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FA60C8-67C1-F0E5-11C0-AF5233A9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32AAD1-93AC-CFBC-29D8-336A3969A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3F937A-F948-A7F6-9381-FD9AAE1B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57AC1A-7899-E365-C4C3-457894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09CEAE-FE0E-7354-C798-7A7A3D38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6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C0FF0-6A87-4955-0933-2E0D0E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C92D84-F295-7219-EACA-B28F8947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F6AE33-B0D5-68EB-D811-51E69113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F12A70-2C47-4952-DF31-C1AC2B8C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8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387339-C118-1E37-B355-B21F2CC8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BD417-ED67-12E2-2D2E-A45A2C1A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172299-EED3-B924-B1A1-8FFB03A6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68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A119-49B9-093F-85B1-9E4A815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14FB3-0F7A-C3CD-35FC-EA2565F2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17DC6-46F6-6807-2414-2B6E285E6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3E9E29-B85C-139E-F09D-DECB1442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D6F57-8155-D7E1-BA24-EE204DA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3FCDFC-399D-1249-F560-CDC4919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92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F9D4-C90B-E2F8-5A05-E86AB4F2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B8005-E93D-87FA-066A-2E89735FF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C3B25-9185-DA65-6AD8-2DF9EDF9B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974E7-F28C-597E-198F-B9A22502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434ABC-32F4-3C37-B37A-4406BB62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CC2A7E-23ED-F0BF-71B3-1D354DD4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DC6227-C79F-2059-1410-26252FF3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C0CC29-1864-1476-B961-34878DDC8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3AA830-782F-96BE-7EFA-6301CA1E6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59AE0-D77A-466E-A118-30339D636820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B1336-77BB-73A5-4502-4F92C3DE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06152-E2E2-7F0B-4C36-301D34985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6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2A6042-0E06-FB29-62AB-F6E501C98FC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0C4C31-06D0-CB39-DFCD-C3B7CA82F8F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34BAFD-FA0B-4D13-C5E7-AC1E266A7DA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71D5D0-8E57-CFC1-01D0-0B1DC8038188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#004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AB6486-D522-998E-545E-A36523479526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Restrições (Unique,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Key,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Check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C5D86C7-ED10-353E-B2D9-7FA9FCC42F9F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2C1268-5150-7C91-384A-DDD01C45DBF7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o uso de restrições para garantir integridade dos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Aplicar Unique, </a:t>
            </a:r>
            <a:r>
              <a:rPr lang="pt-BR" sz="1200" dirty="0" err="1"/>
              <a:t>Foreign</a:t>
            </a:r>
            <a:r>
              <a:rPr lang="pt-BR" sz="1200" dirty="0"/>
              <a:t> Key e </a:t>
            </a:r>
            <a:r>
              <a:rPr lang="pt-BR" sz="1200" dirty="0" err="1"/>
              <a:t>Check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AF83DFD-A0CE-FBA1-1049-F30605366780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C542CED-9182-15D1-DC54-E1C6BD944752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14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80E3400A-846D-8D93-E835-A41EB70B72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5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7614E-9177-FFE1-C3E0-70795FCF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69B4F7E-030E-45F0-7673-BEE96F155E3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3E1C8-3DCD-BBE9-4AD9-AC4250D4F30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1F85B6-8131-07CA-9051-EC4499D2441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EC78B0-E596-9B2F-4FAD-9C15CEA4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16DA803-FA62-AFBF-FAC9-600A56F016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900FBF-CDE1-5FB5-E1D8-E8B7E7D0D40F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Antes dos Filtros, como puxar dados do Banco?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ACAFF41-5041-A84E-4B7D-981F6A86B2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76578C-DD6C-BDD8-6FFC-C2D8B1565ED1}"/>
              </a:ext>
            </a:extLst>
          </p:cNvPr>
          <p:cNvSpPr txBox="1"/>
          <p:nvPr/>
        </p:nvSpPr>
        <p:spPr>
          <a:xfrm>
            <a:off x="723899" y="1501378"/>
            <a:ext cx="99155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Com o SELECT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/>
              <a:t>O que é SELECT * FROM?</a:t>
            </a:r>
          </a:p>
          <a:p>
            <a:r>
              <a:rPr lang="pt-BR" sz="2200" dirty="0"/>
              <a:t>É o comando mais básico da linguagem SQL para </a:t>
            </a:r>
            <a:r>
              <a:rPr lang="pt-BR" sz="2200" b="1" dirty="0"/>
              <a:t>consultar dados em uma tabela</a:t>
            </a:r>
            <a:r>
              <a:rPr lang="pt-BR" sz="2200" dirty="0"/>
              <a:t>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985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9125-E4E7-1109-EA37-B4696F6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3E585B8-471B-CF23-5B23-505C8BE2107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D83E09-9FAF-F63E-A94A-23C724827938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ABB57C7-14C2-024A-3268-C7F4BEE5908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407E79B-F300-C894-CE06-F2518A48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28AEBAC-B091-E464-B4AF-3FF7C44B609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CCFC78-9519-4646-FC07-3463694A65EE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Antes dos Filtros, como puxar dados do Banco?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C0E268E-5ACE-B829-2A17-7787C788AE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CC62B7-6B8C-BA23-FA92-804FDFDAE97D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Com o SELECT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/>
              <a:t>O que é SELECT * FROM?</a:t>
            </a:r>
          </a:p>
          <a:p>
            <a:r>
              <a:rPr lang="pt-BR" sz="2200" dirty="0"/>
              <a:t>É o comando mais básico da linguagem SQL para </a:t>
            </a:r>
            <a:r>
              <a:rPr lang="pt-BR" sz="2200" b="1" dirty="0"/>
              <a:t>consultar dados em uma tabela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endParaRPr lang="pt-BR" sz="2200" dirty="0"/>
          </a:p>
          <a:p>
            <a:pPr>
              <a:buNone/>
            </a:pPr>
            <a:r>
              <a:rPr lang="pt-BR" sz="2200" dirty="0"/>
              <a:t>SELECT: indica que estamos </a:t>
            </a:r>
            <a:r>
              <a:rPr lang="pt-BR" sz="2200" b="1" dirty="0"/>
              <a:t>selecionando dados</a:t>
            </a:r>
            <a:r>
              <a:rPr lang="pt-BR" sz="2200" dirty="0"/>
              <a:t>.</a:t>
            </a:r>
          </a:p>
          <a:p>
            <a:pPr>
              <a:buNone/>
            </a:pPr>
            <a:r>
              <a:rPr lang="pt-BR" sz="2200" dirty="0"/>
              <a:t>*: significa “</a:t>
            </a:r>
            <a:r>
              <a:rPr lang="pt-BR" sz="2200" b="1" dirty="0"/>
              <a:t>todas as colunas</a:t>
            </a:r>
            <a:r>
              <a:rPr lang="pt-BR" sz="2200" dirty="0"/>
              <a:t>”.</a:t>
            </a:r>
          </a:p>
          <a:p>
            <a:r>
              <a:rPr lang="pt-BR" sz="2200" dirty="0"/>
              <a:t>FROM: indica </a:t>
            </a:r>
            <a:r>
              <a:rPr lang="pt-BR" sz="2200" b="1" dirty="0"/>
              <a:t>de qual tabela</a:t>
            </a:r>
            <a:r>
              <a:rPr lang="pt-BR" sz="2200" dirty="0"/>
              <a:t> os dados virão.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6689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F599-C2E2-3D3C-E378-68BB9630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CFD66F3-E93B-6DFF-9813-ECD184D34F7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0A1D986-F65D-1965-6239-66BDAB0B360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15F606-883C-CE52-160C-04C1C3E5580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3BF2EDB-0630-2279-3E72-72A53562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EFFD96-8BF0-E6D9-F2E5-1BEA6CD1B93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5AC283-E778-94BD-3A15-410D819D0E9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Selecionando os dados da tabela Clientes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006F309-3E9F-F48D-98AD-33CD512CC7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076D91-6D8C-747E-8214-E738440024BF}"/>
              </a:ext>
            </a:extLst>
          </p:cNvPr>
          <p:cNvSpPr txBox="1"/>
          <p:nvPr/>
        </p:nvSpPr>
        <p:spPr>
          <a:xfrm>
            <a:off x="723899" y="1501378"/>
            <a:ext cx="99155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SELECT * FROM clientes;</a:t>
            </a:r>
          </a:p>
          <a:p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Isso retorna todos os registros da tabela clientes.</a:t>
            </a:r>
          </a:p>
        </p:txBody>
      </p:sp>
    </p:spTree>
    <p:extLst>
      <p:ext uri="{BB962C8B-B14F-4D97-AF65-F5344CB8AC3E}">
        <p14:creationId xmlns:p14="http://schemas.microsoft.com/office/powerpoint/2010/main" val="393860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374E-04AB-06F1-911B-C3C48B50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B7D05A-AFA1-FBBE-6772-0567044F4F5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CD923C-7B6D-D1B1-176C-7C75D620E85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B16CF8-7B3D-9717-8A5C-4578AEC1551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1BDD29E-874E-3425-07C1-6C7E058A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4BD6025-F2BE-2545-2B35-70E766E4559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4CCEE4-0774-F013-AD13-40F98FB30B1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Selecionando os dados da tabela Clientes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EB437F5-8F9D-A6C3-69B8-7ACBD1BE0C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B864EA-D6B4-8A60-B17E-2FF6ED2EA6A3}"/>
              </a:ext>
            </a:extLst>
          </p:cNvPr>
          <p:cNvSpPr txBox="1"/>
          <p:nvPr/>
        </p:nvSpPr>
        <p:spPr>
          <a:xfrm>
            <a:off x="723899" y="1501378"/>
            <a:ext cx="99155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Mas cuidado com o *.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dirty="0"/>
              <a:t>Embora seja muito usado durante o aprendizado ou para testes, </a:t>
            </a:r>
            <a:r>
              <a:rPr lang="pt-BR" sz="2200" b="1" dirty="0"/>
              <a:t>não é recomendado em sistemas reais ou consultas grandes</a:t>
            </a:r>
            <a:r>
              <a:rPr lang="pt-BR" sz="2200" dirty="0"/>
              <a:t>, porque: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trazer </a:t>
            </a:r>
            <a:r>
              <a:rPr lang="pt-BR" sz="2200" b="1" dirty="0"/>
              <a:t>muita informação desnecessária</a:t>
            </a:r>
            <a:r>
              <a:rPr lang="pt-BR" sz="2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causar lentidão em sistemas com </a:t>
            </a:r>
            <a:r>
              <a:rPr lang="pt-BR" sz="2200" b="1" dirty="0"/>
              <a:t>muitos registros ou colunas</a:t>
            </a:r>
            <a:r>
              <a:rPr lang="pt-BR" sz="2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Se o esquema da tabela mudar, o resultado pode mudar também.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2025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9069C-070D-9F9E-910C-D70EEDD3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D666D7-0B43-4377-0AB8-B8BEE4E6B86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E1BBD7-3556-40B6-1C12-FC3DFABDB0B8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7DC6FE-B07B-F303-6ED2-0DB818A249F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75AEEE-EC2F-CD58-3522-DCD1753E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618CF00-1CFD-9E2E-1C32-F31B8EC9B93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3BD38D-67B0-3392-9F4F-33D362FAB1DF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Melhor prática: selecionar as colunas desejadas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D94762F9-A929-F7AD-9E2D-E56DACC3FC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6C58C2-FD01-5276-2132-F29D19DF4ED1}"/>
              </a:ext>
            </a:extLst>
          </p:cNvPr>
          <p:cNvSpPr txBox="1"/>
          <p:nvPr/>
        </p:nvSpPr>
        <p:spPr>
          <a:xfrm>
            <a:off x="723899" y="1501378"/>
            <a:ext cx="99155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SELECT nome, </a:t>
            </a:r>
            <a:r>
              <a:rPr lang="pt-BR" sz="2200" dirty="0" err="1"/>
              <a:t>email</a:t>
            </a:r>
            <a:r>
              <a:rPr lang="pt-BR" sz="2200" dirty="0"/>
              <a:t> FROM clientes;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72489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6B64-5288-5A11-15EE-14074CA5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1890FA-E543-49A5-1357-33ADAD768D97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6B26B83-40F8-75AD-1B0F-2BE501FFB90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5914F52-0C08-1031-DDC9-A7ACDFFDB29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A1E0954-FC70-CE68-7787-9A2B917C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29532A-A95D-A9F2-EF1F-999E8B5A950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2F49EF8-4489-39F1-3ED0-6C81D6B435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FA6845-25DD-EBB7-CD7B-6ABFD5AD37B2}"/>
              </a:ext>
            </a:extLst>
          </p:cNvPr>
          <p:cNvSpPr txBox="1"/>
          <p:nvPr/>
        </p:nvSpPr>
        <p:spPr>
          <a:xfrm>
            <a:off x="723899" y="1501378"/>
            <a:ext cx="9915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Recapitulando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4B6EE62-E1FF-0AEE-CF14-FF7C6D76DB35}"/>
              </a:ext>
            </a:extLst>
          </p:cNvPr>
          <p:cNvGraphicFramePr>
            <a:graphicFrameLocks noGrp="1"/>
          </p:cNvGraphicFramePr>
          <p:nvPr/>
        </p:nvGraphicFramePr>
        <p:xfrm>
          <a:off x="2809504" y="2815748"/>
          <a:ext cx="5942610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9390">
                  <a:extLst>
                    <a:ext uri="{9D8B030D-6E8A-4147-A177-3AD203B41FA5}">
                      <a16:colId xmlns:a16="http://schemas.microsoft.com/office/drawing/2014/main" val="3431768707"/>
                    </a:ext>
                  </a:extLst>
                </a:gridCol>
                <a:gridCol w="3503220">
                  <a:extLst>
                    <a:ext uri="{9D8B030D-6E8A-4147-A177-3AD203B41FA5}">
                      <a16:colId xmlns:a16="http://schemas.microsoft.com/office/drawing/2014/main" val="66298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/>
                        <a:t>Parte do 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Significado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77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Diz que vamos puxar dados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959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Todas as colunas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459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Qual tabela usar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99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50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F49E7-BB15-3530-6124-4ACF78EB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6F424B9-6FD7-D789-D291-1B902A853F7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339C41-7C50-E0C8-4DA3-905F420DC93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9FCB18B-BDFA-80E3-B6AD-6E2E98EDCB7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269F0B6-E75E-B871-D872-46E82A9F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045AF4-B00A-1914-00D1-08F605B4E8A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060CE6-2DFC-2022-C71A-D0DC096A94C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Praticando 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419E4C7-4760-F343-0BC0-14F9BDBA82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C13E24-B19E-9CDE-8E08-A9378C4A7799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1 - </a:t>
            </a:r>
            <a:r>
              <a:rPr lang="pt-BR" sz="2400" dirty="0"/>
              <a:t>Mostre todos os dados da tabela alunos.</a:t>
            </a:r>
          </a:p>
          <a:p>
            <a:endParaRPr lang="pt-BR" sz="2400" dirty="0"/>
          </a:p>
          <a:p>
            <a:r>
              <a:rPr lang="pt-BR" sz="2400" dirty="0"/>
              <a:t>2 - Mostre apenas os nomes e titulações dos professores.</a:t>
            </a:r>
          </a:p>
          <a:p>
            <a:endParaRPr lang="pt-BR" sz="2400" dirty="0"/>
          </a:p>
          <a:p>
            <a:pPr>
              <a:buNone/>
            </a:pPr>
            <a:r>
              <a:rPr lang="pt-BR" sz="2400" dirty="0"/>
              <a:t>3 - Liste os nomes e os </a:t>
            </a:r>
            <a:r>
              <a:rPr lang="pt-BR" sz="2400" dirty="0" err="1"/>
              <a:t>emails</a:t>
            </a:r>
            <a:r>
              <a:rPr lang="pt-BR" sz="2400" dirty="0"/>
              <a:t> de todos os alunos cadastrados.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4 - Mostre o nome e a carga horária de todas as disciplinas.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5 - Mostre todos os registros da tabela notas.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6 - Exiba apenas os nomes e os </a:t>
            </a:r>
            <a:r>
              <a:rPr lang="pt-BR" sz="2400" dirty="0" err="1"/>
              <a:t>emails</a:t>
            </a:r>
            <a:r>
              <a:rPr lang="pt-BR" sz="2400" dirty="0"/>
              <a:t> dos professores.</a:t>
            </a:r>
          </a:p>
        </p:txBody>
      </p:sp>
    </p:spTree>
    <p:extLst>
      <p:ext uri="{BB962C8B-B14F-4D97-AF65-F5344CB8AC3E}">
        <p14:creationId xmlns:p14="http://schemas.microsoft.com/office/powerpoint/2010/main" val="126369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92E0-4437-2E65-0424-D3DFE06C8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5D099F7-4DF4-80EC-A401-329DC26B8DD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D6194D-94BF-0174-27DB-4C15C8ECAF1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C731777-4896-A766-0CB6-012C080DB71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E09A9D-4E67-6058-C263-09339923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D606B7E-CA84-F6EE-896E-86D9CFE9E48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54D61D-D0AC-5A50-84FA-0C082891A4B0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Clausura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586C02F-7AF1-3138-8CB8-AB4DD687C4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E8C60C-1612-EFBD-ADE9-721057EC90E8}"/>
              </a:ext>
            </a:extLst>
          </p:cNvPr>
          <p:cNvSpPr txBox="1"/>
          <p:nvPr/>
        </p:nvSpPr>
        <p:spPr>
          <a:xfrm>
            <a:off x="723899" y="1501378"/>
            <a:ext cx="99155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O que é a cláusula WHERE?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dirty="0"/>
              <a:t>A cláusula WHERE serve para </a:t>
            </a:r>
            <a:r>
              <a:rPr lang="pt-BR" sz="2400" b="1" dirty="0"/>
              <a:t>filtrar registros</a:t>
            </a:r>
            <a:r>
              <a:rPr lang="pt-BR" sz="2400" dirty="0"/>
              <a:t> em uma consulta SQL.</a:t>
            </a:r>
            <a:br>
              <a:rPr lang="pt-BR" sz="2400" dirty="0"/>
            </a:br>
            <a:r>
              <a:rPr lang="pt-BR" sz="2400" dirty="0"/>
              <a:t>Ela permite dizer ao banco de dados:</a:t>
            </a:r>
          </a:p>
          <a:p>
            <a:pPr>
              <a:buNone/>
            </a:pPr>
            <a:endParaRPr lang="pt-BR" sz="2400" i="1" dirty="0"/>
          </a:p>
          <a:p>
            <a:r>
              <a:rPr lang="pt-BR" sz="2400" i="1" dirty="0"/>
              <a:t>"Me traga apenas os dados que </a:t>
            </a:r>
            <a:r>
              <a:rPr lang="pt-BR" sz="2400" b="1" i="1" dirty="0"/>
              <a:t>atendem a determinada condição</a:t>
            </a:r>
            <a:r>
              <a:rPr lang="pt-BR" sz="2400" i="1" dirty="0"/>
              <a:t>."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4340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E8780-6DB8-B9FE-FB79-4A16F365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7086A2-4734-0E57-EC78-E0DEEDA496B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5CCE9E-1D76-6E0F-A9D4-D32AE21824B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9F84C1C-0998-9A89-1260-B08C3EC870B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6874C63-B943-50A3-59E1-77393F6F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8912279-A1DA-0C3F-E60E-DD58EF8242A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C0BCCE-3B91-1B34-AEE9-9E9109A000FC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143622F-A5AF-F6D6-21E4-4E7FF35D33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FEB4266-5EFD-7D70-CE63-6E4A4C739964}"/>
              </a:ext>
            </a:extLst>
          </p:cNvPr>
          <p:cNvSpPr txBox="1"/>
          <p:nvPr/>
        </p:nvSpPr>
        <p:spPr>
          <a:xfrm>
            <a:off x="723899" y="1501378"/>
            <a:ext cx="9915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SELECT colunas</a:t>
            </a:r>
          </a:p>
          <a:p>
            <a:r>
              <a:rPr lang="pt-BR" sz="2400" dirty="0"/>
              <a:t>FROM tabela</a:t>
            </a:r>
          </a:p>
          <a:p>
            <a:r>
              <a:rPr lang="pt-BR" sz="2400" dirty="0"/>
              <a:t>WHERE condição;</a:t>
            </a:r>
          </a:p>
        </p:txBody>
      </p:sp>
    </p:spTree>
    <p:extLst>
      <p:ext uri="{BB962C8B-B14F-4D97-AF65-F5344CB8AC3E}">
        <p14:creationId xmlns:p14="http://schemas.microsoft.com/office/powerpoint/2010/main" val="316420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73322-E618-F5F7-EEC5-21A07EAD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02A7BC-1645-D935-D30A-09E18CD3C2B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46A5393-8497-E75A-41E5-9E4AA2AB015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1BE749D-1536-0B29-3E82-E866B2E5CCB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7FA3E2F-DC32-C9E5-1170-A470BBFB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13E3E47-1428-DC28-73FF-E2870571E5C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E8A508-2B4E-B2DB-43A2-D7CAFC939B1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19CC3D1-1C41-BF8B-9FAE-0C83343EA8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4FB7615-FB0D-6D07-D490-3D6F9BF3FFCB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Quando usar o WHERE?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dirty="0"/>
              <a:t>Sempre que você </a:t>
            </a:r>
            <a:r>
              <a:rPr lang="pt-BR" sz="2400" b="1" dirty="0"/>
              <a:t>não quiser todos os registros</a:t>
            </a:r>
            <a:r>
              <a:rPr lang="pt-BR" sz="2400" dirty="0"/>
              <a:t>, mas </a:t>
            </a:r>
            <a:r>
              <a:rPr lang="pt-BR" sz="2400" b="1" dirty="0"/>
              <a:t>apenas os que atendem a um critério específico</a:t>
            </a:r>
            <a:r>
              <a:rPr lang="pt-BR" sz="2400" dirty="0"/>
              <a:t>. 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Exemplos: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Alunos com idade maior que 18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Produtos com preço abaixo de </a:t>
            </a:r>
            <a:r>
              <a:rPr lang="pt-BR" sz="2400" dirty="0" err="1"/>
              <a:t>R</a:t>
            </a:r>
            <a:r>
              <a:rPr lang="pt-BR" sz="2400" dirty="0"/>
              <a:t>$ 100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Professores com titulação "Doutor"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Pedidos com status "Cancelado"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782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5134D-A888-F3DA-D032-0D1B0235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05370BC-D6BC-73B8-7D28-1EAEB8823D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432FF7-1031-4392-A60D-F4825EE03DE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F7976-F8DD-92FA-E62B-AD7712B32BD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3BC0B-0661-F49A-B4C6-AA4AA8E7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1B7A96C-1A7B-F471-CA37-978F0B94D69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4597AE-4037-6569-B7B2-183EAE88F5C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 no SQL: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8DBAF17-5B30-4A2B-2FE6-2800F5374C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D131386-50EE-EC51-38FE-E04DD8708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9726"/>
              </p:ext>
            </p:extLst>
          </p:nvPr>
        </p:nvGraphicFramePr>
        <p:xfrm>
          <a:off x="838200" y="2058055"/>
          <a:ext cx="10515600" cy="2194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648075">
                  <a:extLst>
                    <a:ext uri="{9D8B030D-6E8A-4147-A177-3AD203B41FA5}">
                      <a16:colId xmlns:a16="http://schemas.microsoft.com/office/drawing/2014/main" val="1680625935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30447683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/>
                        <a:t>Restrição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Função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7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Identificador único obrigatório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3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Valor único, mas pode ser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75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FOREIGN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Relaciona tabelas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95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Impede valores nulos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57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Impõe regras sobre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0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73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DF962-7EC4-CD28-7EAB-71EEBB8D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6B74E6-40E9-D54E-7029-8F7763ADD5A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B426271-9456-B202-ACF3-0D261D16821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4AFE55-EF75-AF06-EAB7-A27E8841CD1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328F2E-B039-1F92-AEEA-0A3EEED5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6E7D003-895E-E959-9507-B83CDBADC42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69FC4E-8C24-C26C-5FA7-9702A2847E4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Where – Exemplos Básicos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6AB96C4D-8495-6566-545B-B2EBB2DAC0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1C7D082-89D4-3A72-C1EB-82DF3BB6939C}"/>
              </a:ext>
            </a:extLst>
          </p:cNvPr>
          <p:cNvSpPr txBox="1"/>
          <p:nvPr/>
        </p:nvSpPr>
        <p:spPr>
          <a:xfrm>
            <a:off x="723899" y="1190953"/>
            <a:ext cx="9915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Buscar alunos com nome específico</a:t>
            </a:r>
          </a:p>
          <a:p>
            <a:endParaRPr lang="pt-BR" sz="2400" dirty="0"/>
          </a:p>
          <a:p>
            <a:r>
              <a:rPr lang="pt-BR" sz="2400" dirty="0"/>
              <a:t>SELECT * FROM alunos</a:t>
            </a:r>
          </a:p>
          <a:p>
            <a:r>
              <a:rPr lang="pt-BR" sz="2400" dirty="0"/>
              <a:t>WHERE nome = 'Ana Souza’;</a:t>
            </a:r>
          </a:p>
          <a:p>
            <a:endParaRPr lang="pt-BR" sz="2400" dirty="0"/>
          </a:p>
          <a:p>
            <a:r>
              <a:rPr lang="pt-BR" sz="2400" dirty="0"/>
              <a:t>Professores com título "Doutor”</a:t>
            </a:r>
          </a:p>
          <a:p>
            <a:endParaRPr lang="pt-BR" sz="2400" dirty="0"/>
          </a:p>
          <a:p>
            <a:r>
              <a:rPr lang="pt-BR" sz="2400" dirty="0"/>
              <a:t>SELECT nome FROM professores</a:t>
            </a:r>
          </a:p>
          <a:p>
            <a:r>
              <a:rPr lang="pt-BR" sz="2400" dirty="0"/>
              <a:t>WHERE </a:t>
            </a:r>
            <a:r>
              <a:rPr lang="pt-BR" sz="2400" dirty="0" err="1"/>
              <a:t>titulacao</a:t>
            </a:r>
            <a:r>
              <a:rPr lang="pt-BR" sz="2400" dirty="0"/>
              <a:t> = 'Doutor’;</a:t>
            </a:r>
          </a:p>
          <a:p>
            <a:endParaRPr lang="pt-BR" sz="2400" dirty="0"/>
          </a:p>
          <a:p>
            <a:r>
              <a:rPr lang="pt-BR" sz="2400" dirty="0"/>
              <a:t>Notas menores que 7.0</a:t>
            </a:r>
          </a:p>
          <a:p>
            <a:endParaRPr lang="pt-BR" sz="2400" dirty="0"/>
          </a:p>
          <a:p>
            <a:r>
              <a:rPr lang="pt-BR" sz="2400" dirty="0"/>
              <a:t>SELECT * FROM notas</a:t>
            </a:r>
          </a:p>
          <a:p>
            <a:r>
              <a:rPr lang="pt-BR" sz="2400" dirty="0"/>
              <a:t>WHERE nota &lt; 7.0;</a:t>
            </a:r>
          </a:p>
        </p:txBody>
      </p:sp>
    </p:spTree>
    <p:extLst>
      <p:ext uri="{BB962C8B-B14F-4D97-AF65-F5344CB8AC3E}">
        <p14:creationId xmlns:p14="http://schemas.microsoft.com/office/powerpoint/2010/main" val="39377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A1D2-4999-BFEE-37EF-51E3C700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5D62E8D-E6A3-58F5-7ACC-8946ED716BE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364F99-DBC4-2D58-3C59-5F208310123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8A0933-B229-A793-EEBC-F1CCDA5F1BB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4185938-AF64-F60D-9753-D73AC3A6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E88B613-8CEC-C6DA-4237-6DF7BC80BEE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198191-709C-7619-A1AB-114628D0828B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Where – Pontos Importantes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BFBFC42-630F-1884-5427-C1ABFDE7FA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864DE4-080C-0762-A710-7FC5C50E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689684"/>
              </p:ext>
            </p:extLst>
          </p:nvPr>
        </p:nvGraphicFramePr>
        <p:xfrm>
          <a:off x="2004148" y="1799267"/>
          <a:ext cx="7579240" cy="18592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883477">
                  <a:extLst>
                    <a:ext uri="{9D8B030D-6E8A-4147-A177-3AD203B41FA5}">
                      <a16:colId xmlns:a16="http://schemas.microsoft.com/office/drawing/2014/main" val="2514036871"/>
                    </a:ext>
                  </a:extLst>
                </a:gridCol>
                <a:gridCol w="4695763">
                  <a:extLst>
                    <a:ext uri="{9D8B030D-6E8A-4147-A177-3AD203B41FA5}">
                      <a16:colId xmlns:a16="http://schemas.microsoft.com/office/drawing/2014/main" val="3674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Detalhe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13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Texto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Use </a:t>
                      </a:r>
                      <a:r>
                        <a:rPr lang="pt-BR" b="1" dirty="0"/>
                        <a:t>aspas simples</a:t>
                      </a:r>
                      <a:r>
                        <a:rPr lang="pt-BR" dirty="0"/>
                        <a:t>: 'Texto'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04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Números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Não precisa de aspas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20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Datas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Também usam aspas simples: '2023-01-01'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43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Sem 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consulta traz </a:t>
                      </a:r>
                      <a:r>
                        <a:rPr lang="pt-BR" b="1" dirty="0"/>
                        <a:t>todos os dados da tabela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01530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9B3546BB-2144-150C-735B-B804E20D3FA1}"/>
              </a:ext>
            </a:extLst>
          </p:cNvPr>
          <p:cNvSpPr txBox="1"/>
          <p:nvPr/>
        </p:nvSpPr>
        <p:spPr>
          <a:xfrm>
            <a:off x="573974" y="4421682"/>
            <a:ext cx="1104405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Dicas rápidas: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Você pode usar operadores: =, !=, &lt;, &gt;, &lt;=, &gt;=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combinar condições com AND, OR, NOT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WHERE é </a:t>
            </a:r>
            <a:r>
              <a:rPr lang="pt-BR" sz="2200" b="1" dirty="0"/>
              <a:t>obrigatório</a:t>
            </a:r>
            <a:r>
              <a:rPr lang="pt-BR" sz="2200" dirty="0"/>
              <a:t> para limitar atualizações e exclusões com UPDATE ou DELETE (para evitar alterar tudo!)</a:t>
            </a:r>
          </a:p>
        </p:txBody>
      </p:sp>
    </p:spTree>
    <p:extLst>
      <p:ext uri="{BB962C8B-B14F-4D97-AF65-F5344CB8AC3E}">
        <p14:creationId xmlns:p14="http://schemas.microsoft.com/office/powerpoint/2010/main" val="297147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935F-19DF-599F-DF68-356188EE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9B142F8-4BD4-E901-B5C7-866BD7BF78E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79DD05-9D8D-49B5-0F06-881A18842E5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8AAB4A-8917-F81E-C570-968A232B242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5106E66-2434-B21C-010A-FEBC9AA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D9A6C4-DF8D-3ED8-6B75-21C4A175CBA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A7D3D-7973-53E6-367F-D9085BF98771}"/>
              </a:ext>
            </a:extLst>
          </p:cNvPr>
          <p:cNvSpPr txBox="1"/>
          <p:nvPr/>
        </p:nvSpPr>
        <p:spPr>
          <a:xfrm>
            <a:off x="320786" y="2499742"/>
            <a:ext cx="2291785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de Comparação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D4EED1F-90FD-6201-6F7F-01432EC17E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D314BB7-F921-10CA-BA28-79ABC4770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464275"/>
              </p:ext>
            </p:extLst>
          </p:nvPr>
        </p:nvGraphicFramePr>
        <p:xfrm>
          <a:off x="3169506" y="530558"/>
          <a:ext cx="8203344" cy="62302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50836">
                  <a:extLst>
                    <a:ext uri="{9D8B030D-6E8A-4147-A177-3AD203B41FA5}">
                      <a16:colId xmlns:a16="http://schemas.microsoft.com/office/drawing/2014/main" val="3313188214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2131869339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3987538588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15237918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Exemplo de uso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Explicação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43318344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WHERE nome = 'Ana'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Filtra registros com valor exato igual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48977193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 dirty="0"/>
                        <a:t>!=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Diferente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WHERE nota != 10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Filtra registros com valor diferente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16471878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&lt;&gt;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Diferente (forma alternativa)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idade &lt;&gt; 18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Equivale a !=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387558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&gt;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Maior que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preco &gt; 100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Seleciona valores maiores que o indicado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788657411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&lt;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Menor que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carga_horaria &lt; 40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Seleciona valores menores que o indicado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74852364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r>
                        <a:rPr lang="pt-BR" sz="1800"/>
                        <a:t>&gt;=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Maior ou 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nota &gt;= 7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Inclui o valor limite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5938288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r>
                        <a:rPr lang="pt-BR" sz="1800"/>
                        <a:t>&lt;=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Menor ou 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idade &lt;= 16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Inclui o valor limite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725943740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IS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Valor nulo (vazio)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telefone IS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Verifica se o valor está ausente (nulo)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968405515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IS NOT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Valor não nulo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email IS NOT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Verifica se o valor existe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31153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91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4CFBE-ECA6-E60F-8081-C017AA19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60B0B1-BF6F-B1D0-6999-F0BECDFC751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96A8AB-7C80-3EB0-CCC6-6112DD72C88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655F1-CCF9-CF0F-90A1-A30D896F9AF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09B773-8C62-763B-1031-CFD336DB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D8725D1-48AD-AD3F-F517-B45BC185313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7A2411-EDDB-0387-742C-780928D9CBF7}"/>
              </a:ext>
            </a:extLst>
          </p:cNvPr>
          <p:cNvSpPr txBox="1"/>
          <p:nvPr/>
        </p:nvSpPr>
        <p:spPr>
          <a:xfrm>
            <a:off x="416210" y="888964"/>
            <a:ext cx="3478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Logicos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9CF2C424-7077-F18E-E5F9-F9C4B28069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A4AFCDC-22ED-E625-42F8-3BB33045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10395"/>
              </p:ext>
            </p:extLst>
          </p:nvPr>
        </p:nvGraphicFramePr>
        <p:xfrm>
          <a:off x="734663" y="2541428"/>
          <a:ext cx="10515600" cy="20421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947251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395257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47623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Uso típico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35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E</a:t>
                      </a:r>
                      <a:r>
                        <a:rPr lang="pt-BR"/>
                        <a:t> – todas as condições devem ser verdadeiras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nota &gt; 7 AND id_disciplina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4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OU</a:t>
                      </a:r>
                      <a:r>
                        <a:rPr lang="pt-BR"/>
                        <a:t> – pelo menos uma condição deve ser verdadeira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titulacao = 'Mestre' OR titulacao = 'Doutor'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2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NÃO</a:t>
                      </a:r>
                      <a:r>
                        <a:rPr lang="pt-BR"/>
                        <a:t> – nega uma condição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WHERE NOT nome = 'Ana Souza'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3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67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F638F-8649-4597-7EC9-43975B88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45BFA1E-806E-17EF-2D05-458ACAF83F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E29084F-FBD5-512A-12F7-55E988D6932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0666074-9CC3-CBAF-871F-8008D7B33FA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3359695-C828-D9EB-2D3B-4F819A2A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D17EFB4-788B-0199-80E5-45BCBFECB49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C1DC5E-AD14-7D75-CDF8-3C38DBE08F1E}"/>
              </a:ext>
            </a:extLst>
          </p:cNvPr>
          <p:cNvSpPr txBox="1"/>
          <p:nvPr/>
        </p:nvSpPr>
        <p:spPr>
          <a:xfrm>
            <a:off x="416210" y="888964"/>
            <a:ext cx="3478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Logicos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68E2702-BAF0-B885-2B3C-5CC7CED9E9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F35382-9C1A-8034-03BB-514AB280B90F}"/>
              </a:ext>
            </a:extLst>
          </p:cNvPr>
          <p:cNvGraphicFramePr>
            <a:graphicFrameLocks noGrp="1"/>
          </p:cNvGraphicFramePr>
          <p:nvPr/>
        </p:nvGraphicFramePr>
        <p:xfrm>
          <a:off x="734663" y="2541428"/>
          <a:ext cx="10515600" cy="20421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947251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395257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47623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Uso típico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35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E</a:t>
                      </a:r>
                      <a:r>
                        <a:rPr lang="pt-BR"/>
                        <a:t> – todas as condições devem ser verdadeiras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nota &gt; 7 AND id_disciplina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4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OU</a:t>
                      </a:r>
                      <a:r>
                        <a:rPr lang="pt-BR"/>
                        <a:t> – pelo menos uma condição deve ser verdadeira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titulacao = 'Mestre' OR titulacao = 'Doutor'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2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NÃO</a:t>
                      </a:r>
                      <a:r>
                        <a:rPr lang="pt-BR"/>
                        <a:t> – nega uma condição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WHERE NOT nome = 'Ana Souza'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3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8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0490-2585-59FF-A7EA-BCCDFDB8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F383F1-76B6-F18A-0B0E-62CAD7D7BD7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FC0A8C-1618-8BA5-44D4-A2947786E66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616935-C9DD-7931-2879-7BEF0266597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F2A860-59F8-F93B-4E3A-7715770A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3D5E0F4-B070-877E-364E-0FAB14C447F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7DCA8E-05E0-016B-D314-6816553CAB54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Praticando: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67B54ED9-0A6B-E88B-77F1-E1676D9CC9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F4B37A-7FC7-E0A0-98A0-BFA6CCF0D262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1- Liste o nome e a data de nascimento dos alunos que nasceram </a:t>
            </a:r>
            <a:r>
              <a:rPr lang="pt-BR" sz="2200" b="1" dirty="0"/>
              <a:t>depois de 01/01/2005</a:t>
            </a:r>
            <a:r>
              <a:rPr lang="pt-BR" sz="2200" dirty="0"/>
              <a:t>.</a:t>
            </a:r>
            <a:br>
              <a:rPr lang="pt-BR" sz="2200" dirty="0"/>
            </a:br>
            <a:br>
              <a:rPr lang="pt-BR" sz="2200" dirty="0"/>
            </a:br>
            <a:r>
              <a:rPr lang="pt-BR" sz="2200" dirty="0"/>
              <a:t>2 - Mostre nome e titulação de todos os professores </a:t>
            </a:r>
            <a:r>
              <a:rPr lang="pt-BR" sz="2200" b="1" dirty="0"/>
              <a:t>que não têm o título 'Mestre’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3 - Exiba o nome das disciplinas que têm </a:t>
            </a:r>
            <a:r>
              <a:rPr lang="pt-BR" sz="2200" b="1" dirty="0"/>
              <a:t>carga horária igual a 40 ou 60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4 - Liste todas as notas que estão </a:t>
            </a:r>
            <a:r>
              <a:rPr lang="pt-BR" sz="2200" b="1" dirty="0"/>
              <a:t>entre 7 e 9</a:t>
            </a:r>
            <a:r>
              <a:rPr lang="pt-BR" sz="2200" dirty="0"/>
              <a:t>, com o ID do aluno e da disciplina.</a:t>
            </a:r>
          </a:p>
          <a:p>
            <a:endParaRPr lang="pt-BR" sz="2200" dirty="0"/>
          </a:p>
          <a:p>
            <a:r>
              <a:rPr lang="pt-BR" sz="2200" dirty="0"/>
              <a:t>5 - Exiba professores cujo nome seja “Sérgio Oliveira” </a:t>
            </a:r>
            <a:r>
              <a:rPr lang="pt-BR" sz="2200" b="1" dirty="0"/>
              <a:t>ou</a:t>
            </a:r>
            <a:r>
              <a:rPr lang="pt-BR" sz="2200" dirty="0"/>
              <a:t> cujo </a:t>
            </a:r>
            <a:r>
              <a:rPr lang="pt-BR" sz="2200" dirty="0" err="1"/>
              <a:t>email</a:t>
            </a:r>
            <a:r>
              <a:rPr lang="pt-BR" sz="2200" dirty="0"/>
              <a:t> esteja ausente (NULL).</a:t>
            </a:r>
          </a:p>
        </p:txBody>
      </p:sp>
    </p:spTree>
    <p:extLst>
      <p:ext uri="{BB962C8B-B14F-4D97-AF65-F5344CB8AC3E}">
        <p14:creationId xmlns:p14="http://schemas.microsoft.com/office/powerpoint/2010/main" val="6761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31-52A6-A8D1-7981-87FAE0D3C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DF5C21-0856-BF9C-86B9-0CFEFB71FE1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DF9515-72AC-3459-D356-84793794DB1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D053DB-00F2-35FF-5D30-E6E5F1211ED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F871182-B79B-2CFC-2CF0-68256B94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8CEB785-E90F-22FA-8230-9543C249FE8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0AAE4-B227-1DE6-836F-1BB05E268BD4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Deletando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D918DFE-6E0D-F569-69AB-A6770A6788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49A2ECD-FA5B-CF17-FE29-AB6E9567E291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 FROM </a:t>
            </a:r>
            <a:r>
              <a:rPr lang="en-US" dirty="0" err="1"/>
              <a:t>clientes</a:t>
            </a:r>
            <a:r>
              <a:rPr lang="en-US" dirty="0"/>
              <a:t> WHERE id = 2;</a:t>
            </a:r>
          </a:p>
          <a:p>
            <a:endParaRPr lang="en-US" dirty="0"/>
          </a:p>
          <a:p>
            <a:r>
              <a:rPr lang="en-US" dirty="0"/>
              <a:t>DELETE FROM </a:t>
            </a:r>
            <a:r>
              <a:rPr lang="en-US" dirty="0" err="1"/>
              <a:t>produtos</a:t>
            </a:r>
            <a:r>
              <a:rPr lang="en-US" dirty="0"/>
              <a:t> WHERE </a:t>
            </a:r>
            <a:r>
              <a:rPr lang="en-US" dirty="0" err="1"/>
              <a:t>nome</a:t>
            </a:r>
            <a:r>
              <a:rPr lang="en-US" dirty="0"/>
              <a:t> = 'Mouse';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9150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4CF7-85DD-5A33-1FA6-BC38A3AE6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5CAB185-BDF0-4AE1-C22E-2393897CC94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6FCD6B-D0EC-D188-FBB2-DC0C17B5584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61267B-EB38-38AE-8221-24D22F89AF6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3C4C049-1BB8-ACFD-B56B-58C72DDB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1B3AB9F-D71A-3786-B3A7-B6233C57D3F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8E3707-ABDA-C50C-D1D2-3B9999167AA9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Deletando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CCBB548-9152-C14B-2FD8-1298120A4D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0BE3BE3-66C2-81C4-FC48-ECB2E978EF1B}"/>
              </a:ext>
            </a:extLst>
          </p:cNvPr>
          <p:cNvSpPr txBox="1"/>
          <p:nvPr/>
        </p:nvSpPr>
        <p:spPr>
          <a:xfrm>
            <a:off x="1333500" y="2069459"/>
            <a:ext cx="90582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Importante: Sempre use WHERE ao usar UPDATE ou DELETE, para evitar modificar todos os dados por engano.</a:t>
            </a:r>
          </a:p>
        </p:txBody>
      </p:sp>
    </p:spTree>
    <p:extLst>
      <p:ext uri="{BB962C8B-B14F-4D97-AF65-F5344CB8AC3E}">
        <p14:creationId xmlns:p14="http://schemas.microsoft.com/office/powerpoint/2010/main" val="333152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6FAA-471F-C026-2364-F949593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97924B-75AD-43F2-B653-F0E201CA5B4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70DBEF-E554-3F3B-1CE6-13A8C461F38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4D0293-7A01-6BC8-AF91-05D979E6BC8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8F8C61-BEB0-0081-F443-1ECB365E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71C4AEF-29CD-E0C1-FCCC-3EDC75A1312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D29BD-CF9E-71E8-BF34-A8860FA37800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F3D88EA-E2C2-9407-6268-19C0E060B8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5781152-8124-7390-4958-C1D3F0C4E360}"/>
              </a:ext>
            </a:extLst>
          </p:cNvPr>
          <p:cNvSpPr txBox="1"/>
          <p:nvPr/>
        </p:nvSpPr>
        <p:spPr>
          <a:xfrm>
            <a:off x="723899" y="1501378"/>
            <a:ext cx="991552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INSERÇÃO DE DADOS (INSERT)</a:t>
            </a:r>
          </a:p>
          <a:p>
            <a:r>
              <a:rPr lang="pt-BR" dirty="0"/>
              <a:t>Sabendo que a tabela clientes possui os atributos: id, nome e </a:t>
            </a:r>
            <a:r>
              <a:rPr lang="pt-BR" dirty="0" err="1"/>
              <a:t>email</a:t>
            </a:r>
            <a:r>
              <a:rPr lang="pt-BR" dirty="0"/>
              <a:t>;</a:t>
            </a:r>
          </a:p>
          <a:p>
            <a:r>
              <a:rPr lang="pt-BR" dirty="0"/>
              <a:t>e que a tabela produtos possui os atributos: id, nome e </a:t>
            </a:r>
            <a:r>
              <a:rPr lang="pt-BR" dirty="0" err="1"/>
              <a:t>preco</a:t>
            </a:r>
            <a:r>
              <a:rPr lang="pt-BR" dirty="0"/>
              <a:t>,</a:t>
            </a:r>
          </a:p>
          <a:p>
            <a:r>
              <a:rPr lang="pt-BR" dirty="0"/>
              <a:t>insira os seguintes dados no banco:</a:t>
            </a:r>
          </a:p>
          <a:p>
            <a:endParaRPr lang="pt-BR" dirty="0"/>
          </a:p>
          <a:p>
            <a:r>
              <a:rPr lang="pt-BR" dirty="0"/>
              <a:t>a) Cliente: João, joao@email.com</a:t>
            </a:r>
          </a:p>
          <a:p>
            <a:r>
              <a:rPr lang="pt-BR" dirty="0"/>
              <a:t>b) Cliente: Carla, carla@email.com</a:t>
            </a:r>
          </a:p>
          <a:p>
            <a:r>
              <a:rPr lang="pt-BR" dirty="0"/>
              <a:t>c) Produto: Mouse, R$ 59,90</a:t>
            </a:r>
          </a:p>
          <a:p>
            <a:r>
              <a:rPr lang="pt-BR" dirty="0"/>
              <a:t>d) Produto: Monitor, R$ 599,90</a:t>
            </a:r>
          </a:p>
          <a:p>
            <a:endParaRPr lang="pt-BR" dirty="0"/>
          </a:p>
          <a:p>
            <a:r>
              <a:rPr lang="pt-BR" dirty="0"/>
              <a:t>2. ALTERAÇÃO DE DADOS (UPDATE)</a:t>
            </a:r>
          </a:p>
          <a:p>
            <a:r>
              <a:rPr lang="pt-BR" dirty="0"/>
              <a:t>O cliente João trocou de e-mail.</a:t>
            </a:r>
          </a:p>
          <a:p>
            <a:r>
              <a:rPr lang="pt-BR" dirty="0"/>
              <a:t>Atualize seu e-mail para joao.silva@email.com na tabela clientes.</a:t>
            </a:r>
          </a:p>
          <a:p>
            <a:endParaRPr lang="pt-BR" dirty="0"/>
          </a:p>
          <a:p>
            <a:r>
              <a:rPr lang="pt-BR" dirty="0"/>
              <a:t>3. EXCLUSÃO DE DADOS (DELETE)</a:t>
            </a:r>
          </a:p>
          <a:p>
            <a:r>
              <a:rPr lang="pt-BR" dirty="0"/>
              <a:t>O produto Mouse foi descontinuado.</a:t>
            </a:r>
          </a:p>
          <a:p>
            <a:r>
              <a:rPr lang="pt-BR" dirty="0"/>
              <a:t>Remova-o da tabela produtos.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64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5D9E-FD2E-334A-6B92-3A74B9C7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D12675-6974-BC94-1A9F-F35F5848D68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E4B046-68C7-52CD-CC8B-0C8287B7AD3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E884B2-80DB-1E65-EF14-88D8279BE18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4A590D-26C3-6F09-53F5-798D004F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6FB1AF5-BB8C-FF84-E76E-D372F67F897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73E7FD-9A3C-282F-86CE-341F113E0BF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CF32F50-8F4B-8ECC-C03B-929437D13B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6A207C-B73D-F434-C493-3ED2CFB21CC7}"/>
              </a:ext>
            </a:extLst>
          </p:cNvPr>
          <p:cNvSpPr txBox="1"/>
          <p:nvPr/>
        </p:nvSpPr>
        <p:spPr>
          <a:xfrm>
            <a:off x="723899" y="1501378"/>
            <a:ext cx="9915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pt-BR" dirty="0"/>
              <a:t>Insira 5 clientes e 5 produtos</a:t>
            </a:r>
          </a:p>
          <a:p>
            <a:pPr>
              <a:buFont typeface="+mj-lt"/>
              <a:buAutoNum type="arabicPeriod"/>
            </a:pPr>
            <a:r>
              <a:rPr lang="pt-BR" dirty="0"/>
              <a:t>Atualize o nome de um cliente e o preço de um produto</a:t>
            </a:r>
          </a:p>
          <a:p>
            <a:pPr>
              <a:buFont typeface="+mj-lt"/>
              <a:buAutoNum type="arabicPeriod"/>
            </a:pPr>
            <a:r>
              <a:rPr lang="pt-BR" dirty="0"/>
              <a:t>Delete um produto e um cliente pelo ID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0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3EA3D-B7C7-3B91-D63C-D419F31A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6EA24D-58D1-DB9C-BEDF-F5162506DA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92711DF-D92A-E267-5DC4-4CF3BE4926D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928CFB-4AE9-3A51-AF85-CD97AE5CCE8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F11FD5-D857-EF93-4CB5-ED560D50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4D33B6-B329-FF13-0E11-66E56CA018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26C855-1BB3-9E3B-20A0-5DB81E04086E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UNIQUE e CHECK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2E70013-868C-53AB-43D9-9CC6A237A8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CAA121-2B7C-A6DD-39BB-D00407AA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9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3D80-2F0B-831B-E31F-DA78131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A05790F-9533-305B-E007-C20485FFF0B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BF7A595-3BDC-C2DD-C266-5FADB53E129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9D49526-279A-6A0E-87D9-8B41BCE306E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15A8D-5A38-1EE7-12AE-F9934A7B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9D932CC-CE2B-90F1-51E1-518F337F08E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C95F4D-1C51-ED83-46B7-23DA37EE7A5A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Resumindo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4A1385E-3C5A-89F6-2965-A522096B32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DD827D-F3D1-8CCB-F8F0-D77C96929E56}"/>
              </a:ext>
            </a:extLst>
          </p:cNvPr>
          <p:cNvSpPr txBox="1"/>
          <p:nvPr/>
        </p:nvSpPr>
        <p:spPr>
          <a:xfrm>
            <a:off x="723899" y="1501378"/>
            <a:ext cx="99155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Pode usar UPDATE para aplicar a mesma mudança em vários registros (</a:t>
            </a:r>
            <a:r>
              <a:rPr lang="pt-BR" dirty="0" err="1"/>
              <a:t>ex</a:t>
            </a:r>
            <a:r>
              <a:rPr lang="pt-BR" dirty="0"/>
              <a:t>: aumento de preço em massa)</a:t>
            </a:r>
          </a:p>
          <a:p>
            <a:endParaRPr lang="pt-BR" dirty="0"/>
          </a:p>
          <a:p>
            <a:r>
              <a:rPr lang="pt-BR" dirty="0"/>
              <a:t>DELETE não pode ser desfeito se não houver backup ou transação</a:t>
            </a:r>
          </a:p>
          <a:p>
            <a:endParaRPr lang="pt-BR" dirty="0"/>
          </a:p>
          <a:p>
            <a:r>
              <a:rPr lang="pt-BR" dirty="0"/>
              <a:t>Combine WHERE com AND ou OR para filtros mais precisos</a:t>
            </a:r>
          </a:p>
          <a:p>
            <a:endParaRPr lang="pt-BR" dirty="0"/>
          </a:p>
          <a:p>
            <a:r>
              <a:rPr lang="pt-BR" dirty="0"/>
              <a:t>Dúvidas comuns:</a:t>
            </a:r>
          </a:p>
          <a:p>
            <a:endParaRPr lang="pt-BR" dirty="0"/>
          </a:p>
          <a:p>
            <a:r>
              <a:rPr lang="pt-BR" dirty="0"/>
              <a:t>Posso usar UPDATE sem WHERE? → Pode, mas altera todos os registros</a:t>
            </a:r>
          </a:p>
          <a:p>
            <a:endParaRPr lang="pt-BR" dirty="0"/>
          </a:p>
          <a:p>
            <a:r>
              <a:rPr lang="pt-BR" dirty="0"/>
              <a:t>Preciso colocar aspas em números? → Não. Aspas só para textos e datas</a:t>
            </a:r>
          </a:p>
          <a:p>
            <a:endParaRPr lang="pt-BR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77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D414-BEBF-8874-FAAE-17CC261C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761610-B4F4-2898-CE59-DE4A92E8792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6EED18-4226-E9A6-A1E7-91E7C3C94E0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52B7FA-EDB7-DE9B-DC43-65440F2119F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E96958-A210-5A39-DB13-42702F26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83171D1-820F-46A9-C5C1-16D7643E71E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2D015-BEC2-2173-099B-C8716C195A9C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Filtro Com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DF6FA06-A7FE-5A31-952E-020069CDDC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9D0712B-8FC4-5DE3-68E3-07030608542D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clientes</a:t>
            </a:r>
            <a:r>
              <a:rPr lang="en-US" dirty="0"/>
              <a:t> WHERE </a:t>
            </a:r>
            <a:r>
              <a:rPr lang="en-US" dirty="0" err="1"/>
              <a:t>nome</a:t>
            </a:r>
            <a:r>
              <a:rPr lang="en-US" dirty="0"/>
              <a:t> = 'Ana’;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produtos</a:t>
            </a:r>
            <a:r>
              <a:rPr lang="en-US" dirty="0"/>
              <a:t> WHERE </a:t>
            </a:r>
            <a:r>
              <a:rPr lang="en-US" dirty="0" err="1"/>
              <a:t>preco</a:t>
            </a:r>
            <a:r>
              <a:rPr lang="en-US" dirty="0"/>
              <a:t> &gt; 100;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095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E217-136A-4B2A-E714-7AFB36F7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F10EE-02ED-80CB-6840-6A285C3DB03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C9241D-91CC-B578-D434-8A7773EC0A8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72F0A23-3134-4884-6988-22F15E92E9A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7EA3B-1796-3E85-D68A-5E95C1E477B1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C71E12C-4ADA-F751-8962-62CBA737F9E1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Criação e alterações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CAF7F9B-D325-4C6F-7098-218DD984A1CD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8376FE-A039-F272-F50E-EE9F2877DAB2}"/>
              </a:ext>
            </a:extLst>
          </p:cNvPr>
          <p:cNvSpPr txBox="1"/>
          <p:nvPr/>
        </p:nvSpPr>
        <p:spPr>
          <a:xfrm>
            <a:off x="461959" y="4365760"/>
            <a:ext cx="636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e aplicar comandos DDL no 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Criar estruturas de tabelas com diferentes tipos de dados.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Adicionar e modificar colunas com ALTER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Definir chaves primárias e estrangeiras.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8CF1B25-2C12-8B52-757B-8577573E556D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8B5DCD-417E-0964-B7D7-B8385F478840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09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7165C3F8-4C9E-BA61-90B6-F7255B47DA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692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FB22E-C751-A680-2988-A14AA56A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E91B5B-8375-ED92-B727-33019394CA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C8279EB-D77C-53E1-E623-43105FE13C5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5AF705-A484-B192-D948-4931759EF71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75B22-16F2-83A3-6B71-09FC6149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6C7F5F-B770-F6E8-249C-DD4CE3D688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1B3E9A-ADF2-FB44-ECCA-3BAFB4251269}"/>
              </a:ext>
            </a:extLst>
          </p:cNvPr>
          <p:cNvSpPr txBox="1"/>
          <p:nvPr/>
        </p:nvSpPr>
        <p:spPr>
          <a:xfrm>
            <a:off x="357188" y="1280986"/>
            <a:ext cx="5472113" cy="235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DDL (Data </a:t>
            </a:r>
            <a:r>
              <a:rPr lang="pt-BR" sz="2000" b="1" dirty="0" err="1"/>
              <a:t>Definition</a:t>
            </a:r>
            <a:r>
              <a:rPr lang="pt-BR" sz="2000" b="1" dirty="0"/>
              <a:t> </a:t>
            </a:r>
            <a:r>
              <a:rPr lang="pt-BR" sz="2000" b="1" dirty="0" err="1"/>
              <a:t>Language</a:t>
            </a:r>
            <a:r>
              <a:rPr lang="pt-BR" sz="2000" b="1" dirty="0"/>
              <a:t>)</a:t>
            </a:r>
            <a:r>
              <a:rPr lang="pt-BR" sz="2000" dirty="0"/>
              <a:t> é a parte da linguagem SQL usada para </a:t>
            </a:r>
            <a:r>
              <a:rPr lang="pt-BR" sz="2000" b="1" dirty="0"/>
              <a:t>definir e modificar a estrutura do banco de dados</a:t>
            </a:r>
            <a:r>
              <a:rPr lang="pt-BR" sz="2000" dirty="0"/>
              <a:t>, como criar, alterar ou apagar tabelas, colunas, e restrições.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3B040A-B75F-236D-E936-26FB8AB8701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 que é DDL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382866-107F-10D0-01A3-230BAE98AD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DL">
            <a:extLst>
              <a:ext uri="{FF2B5EF4-FFF2-40B4-BE49-F238E27FC236}">
                <a16:creationId xmlns:a16="http://schemas.microsoft.com/office/drawing/2014/main" id="{0CC743DD-A1F1-E9A9-9BD6-B07E7034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06" y="1322669"/>
            <a:ext cx="5283903" cy="36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2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A05-8328-3BBC-2C23-85F1F807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D449A9-756D-8118-D9CE-89E0E53A826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F578F8A-960A-BB62-1529-15BBED1C831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F62875-778D-757D-C16E-F73BE0A0591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F0A877-72A5-7702-0C76-551E4A99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359ABF8-25A0-977F-7BD6-FCAD0C6CDDE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D7B093-2B32-744C-6B85-5915B478FDCC}"/>
              </a:ext>
            </a:extLst>
          </p:cNvPr>
          <p:cNvSpPr txBox="1"/>
          <p:nvPr/>
        </p:nvSpPr>
        <p:spPr>
          <a:xfrm>
            <a:off x="357188" y="1280986"/>
            <a:ext cx="5472113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CREATE TABLE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nome_tabela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nome_coluna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tipo_dado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restrições,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D833DF-E0B1-17B2-FC96-D7AED40D03F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DEF90C6-9111-8F57-D706-092AAEA65D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B6D9B6-EB6C-7B32-BA72-F2E2BA6D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" y="3597787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90DED-0292-CDA7-661B-E31DA608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4FF9ECF-C44A-94C5-22AE-32B32A8544E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0722E3-C6BA-01A0-E1A0-50063C50FD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86B1FC-1378-0539-C97E-147B717D0E2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3AA586-FA63-B5AC-285B-F4116794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96DC08-8102-29C5-22E6-97EC587AD4D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1E5DB-70B9-02CF-5505-C2096CD4E5AD}"/>
              </a:ext>
            </a:extLst>
          </p:cNvPr>
          <p:cNvSpPr txBox="1"/>
          <p:nvPr/>
        </p:nvSpPr>
        <p:spPr>
          <a:xfrm>
            <a:off x="357188" y="1280986"/>
            <a:ext cx="5472113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PRIMARY KEY: Identificador único da tabela.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NOT NULL: Campo obrigatório.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UNIQUE: Garante valores únicos.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DEFAULT: Valor padrão se não for informado.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135E61-EB84-2C9D-2000-0A99C11AA07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F5134B9-94E8-DAD8-ACDC-8054A76DE4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DD28EA-E004-75EB-0648-B11815D0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11" y="1015401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3CBA-C00C-B2B1-F2E5-04B6D9B6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341D95-E536-5956-2BCD-8ABA812376C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67601E-7BD8-5571-F44E-56D5633FD66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1E4C92-B651-E71D-94A8-EA710D2E346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AE57CB-AAF2-9665-A10D-A336ACF4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1127104-72AD-27CC-93A6-08C0D080844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C16591-7156-9B07-08C0-3D08B524D425}"/>
              </a:ext>
            </a:extLst>
          </p:cNvPr>
          <p:cNvSpPr txBox="1"/>
          <p:nvPr/>
        </p:nvSpPr>
        <p:spPr>
          <a:xfrm>
            <a:off x="357188" y="1280986"/>
            <a:ext cx="5472113" cy="96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Aqui, </a:t>
            </a:r>
            <a:r>
              <a:rPr lang="pt-BR" sz="2000" dirty="0" err="1"/>
              <a:t>cliente_id</a:t>
            </a:r>
            <a:r>
              <a:rPr lang="pt-BR" sz="2000" dirty="0"/>
              <a:t> é uma </a:t>
            </a:r>
            <a:r>
              <a:rPr lang="pt-BR" sz="2000" b="1" dirty="0"/>
              <a:t>chave estrangeira</a:t>
            </a:r>
            <a:r>
              <a:rPr lang="pt-BR" sz="2000" dirty="0"/>
              <a:t> que se relaciona com a tabela clientes.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CD6D4-8F6F-B357-5DC6-4B1679F08F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Tabela com chave estrangeira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12AA029-64D3-90D8-FF91-95E08C91A3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A77EA42-F04F-A440-67E2-B55C8975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77" y="1159863"/>
            <a:ext cx="5507296" cy="1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FF2C-DCB0-370F-1E1F-42701B23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5A87C8-9F1E-FFDD-37BC-E4A984FEF96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3E6F40-FFC8-3C11-5540-CD76ED59E2C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2E52FAF-DE10-9888-160A-2EA6EE35480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AF7A2A-CA61-0511-789D-5F082E33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34B6BF9-2600-CBE9-D2E3-A849F5EF0D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1D726C-01B0-0F60-1919-1E646F0C0B61}"/>
              </a:ext>
            </a:extLst>
          </p:cNvPr>
          <p:cNvSpPr txBox="1"/>
          <p:nvPr/>
        </p:nvSpPr>
        <p:spPr>
          <a:xfrm>
            <a:off x="357188" y="1280986"/>
            <a:ext cx="547211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Novas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Modificar tipos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Renomear coluna (depende do SGBD):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9C424-B845-AB05-D6E4-6B92DD06F5FC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8C2BF75-35AC-A4F3-B26E-4ABF0F981D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4DC900-9796-C783-B8AE-B84DE40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12" y="2005525"/>
            <a:ext cx="5497788" cy="5042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9DC1F3-6566-0C4C-0D51-F9D2971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2" y="3368956"/>
            <a:ext cx="7726510" cy="4192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153B49-728C-6501-3435-34C057C9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6" y="4773995"/>
            <a:ext cx="7815426" cy="5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3C6-8DDE-133F-71C1-4D4C2BCC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395BB0-D4A2-0163-225B-7B9B8EF3BFF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2F3D1B-070F-3C7A-6320-ED1FDCF784F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827BB61-04A3-5835-79EC-F0168C434D8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130A76-57EE-4D7C-7F0B-F207BABE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82AE9D5-923B-B658-C137-836C8798846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E9D88D-C140-4FAA-2D0A-0259339AFAE1}"/>
              </a:ext>
            </a:extLst>
          </p:cNvPr>
          <p:cNvSpPr txBox="1"/>
          <p:nvPr/>
        </p:nvSpPr>
        <p:spPr>
          <a:xfrm>
            <a:off x="357188" y="1280986"/>
            <a:ext cx="5472113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Apagar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chave estrangeira: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Deletar um banco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EAB250-459A-3659-FCB1-3D57F3886F35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CBAB51-679B-7C72-6FFC-8C936A1AC4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916D2E-1BD8-E9E6-7342-E5F5986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0" y="2036043"/>
            <a:ext cx="6789754" cy="5711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7686D0-F6E0-DF79-14E1-7C6BBD9ED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9" y="3158261"/>
            <a:ext cx="6263308" cy="8669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3DC8394-C052-9D33-A84C-CF19F905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6" y="4816857"/>
            <a:ext cx="3050867" cy="6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D6AE-7F09-2859-A0A8-836E6A38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4DF8ED2-4F46-204E-F6B5-D2C0898EAEA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A3693B-F03F-7CF7-868E-353905F1D68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E44D04-7C1E-5C8F-1965-34692A74EFB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11463B-0F7B-BDF5-7EB9-66E153D7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371F68C-8CC3-51E4-3E13-2583B3389FD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F20012-1A08-FDAF-64C9-E9E10F9001CA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Resumo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C208F3E-9679-1E02-40B9-4B815BF82E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70E19513-103E-A4EB-8C6A-98892259F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69297"/>
              </p:ext>
            </p:extLst>
          </p:nvPr>
        </p:nvGraphicFramePr>
        <p:xfrm>
          <a:off x="737992" y="1872514"/>
          <a:ext cx="10515600" cy="25603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9567089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572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O que faz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00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CREATE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 uma nova tabela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65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Adiciona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8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MODIFY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Modifica tipo de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58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DROP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Remove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95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ALTER TABLE ADD CONSTRAINT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Adiciona restrição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DROP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Apaga a tabela inteira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3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A904A-F261-3929-31F7-5257075E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55BFE6-CB22-90B8-A337-379B5D078B5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B43AEB-CBA7-FF76-9A40-F941E5E830D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0D6783-7980-967E-2265-BAFFC1B7A87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E7D678-3A00-E063-90B3-5AD3CEC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368121-CB35-1E0D-08D6-BC60FA80745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A89FE4-38B6-BA02-280A-963E9738F7B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 Key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98434D3-BC59-42E3-5E5E-A0721B4DEE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33A9DD-0508-A7C1-2C2C-4721CFDE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" y="1388045"/>
            <a:ext cx="604921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CA64-55A5-9CE3-9FAE-78AFF8D8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2AD2BD-04A0-E79B-ED21-DE954AAE79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26D0BE-D053-2089-274C-98CB304CE49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59981D-F3BC-8018-2584-4E5ED9F8A36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762DD7A-01A6-CA55-8B2C-784E327D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FB878-E72A-5415-CD26-9381DA2D4A0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D4BB9D-1582-813D-D465-7DE95A0225A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D5EAE4D-5ABD-C84D-BB86-97FC4A2795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C44288-3396-1DE5-2E6B-DEB7DE4A1A21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665575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BBAB-37AD-3333-C1FD-4F14E6F3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8BB32C-68BA-E019-67FB-D0C679661DC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3D13E7-64C8-388E-5A2F-6707A98E574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1DB60E-EFE1-A9DF-BE32-5EA3F285CF8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3C6ADB-8328-EA90-540C-0FD5C96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C65157-05F5-FA51-1629-A0FE49A98A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99E0E-693F-9019-DD9E-2D839A0FDAD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BEF90A5-0948-E410-FD1E-0A8ADFFBB5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63FB1C-36D0-8A60-A85B-64E168247B1A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1015568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BBEA-F271-3EFE-AB60-C9B78440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A573386-4245-7D46-004A-FCDCDF4F5DD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4C8964-0FD5-E570-1E92-0547417FB19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2347082-B779-2711-5CC7-99C542CF4A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71E6DA0-2D60-E93A-C72D-ECC2D5DE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9C01505-5B4A-0575-9F35-8950708D136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E46F5D-73E9-B530-F393-8C8C49834400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7B51A85-DDB9-8B2C-90E9-1C52275C2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58C28-9A83-93D0-2949-162090D9E3ED}"/>
              </a:ext>
            </a:extLst>
          </p:cNvPr>
          <p:cNvSpPr txBox="1"/>
          <p:nvPr/>
        </p:nvSpPr>
        <p:spPr>
          <a:xfrm>
            <a:off x="638179" y="1446810"/>
            <a:ext cx="85087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2 – Implementação prática (30-40 min)</a:t>
            </a:r>
          </a:p>
          <a:p>
            <a:endParaRPr lang="pt-BR" b="1" dirty="0"/>
          </a:p>
          <a:p>
            <a:r>
              <a:rPr lang="pt-BR" b="1" dirty="0"/>
              <a:t>Passo a passo:</a:t>
            </a:r>
          </a:p>
          <a:p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Crie as tabelas no seu SGBD (</a:t>
            </a:r>
            <a:r>
              <a:rPr lang="pt-BR" dirty="0" err="1"/>
              <a:t>phpMyAdmin</a:t>
            </a:r>
            <a:r>
              <a:rPr lang="pt-BR" dirty="0"/>
              <a:t>, </a:t>
            </a:r>
            <a:r>
              <a:rPr lang="pt-BR" dirty="0" err="1"/>
              <a:t>DBeaver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Use os tipos adequados: INT, VARCHAR, DATE, DECIMAL.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Aplique PRIMARY KEY, FOREIGN KEY, e NOT NULL.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Depois, use ALTER TABLE para: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Adicionar uma coluna nova em "alunos" chamada </a:t>
            </a:r>
            <a:r>
              <a:rPr lang="pt-BR" dirty="0" err="1"/>
              <a:t>email</a:t>
            </a:r>
            <a:r>
              <a:rPr lang="pt-B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Alterar o tipo da coluna preço em "livros" para DECIMAL(8,2).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Apagar a coluna telefone da tabela "alunos" (apenas para treinar).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474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DAD1-929A-20FA-1E6D-79BE2840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2059ED-4906-9435-6A0B-2D7C981B819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99D6AAD-02BB-ECC3-68DF-E54439DB5EA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CE7C7C-A8C4-2ECD-783A-38F293A7C02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913655-F9DD-00E5-F3CA-F14A779B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A8DEE86-56BC-A8CA-20DD-541F6FA36AD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E51851-CF74-C350-0AA6-2DFFA2B903C4}"/>
              </a:ext>
            </a:extLst>
          </p:cNvPr>
          <p:cNvSpPr txBox="1"/>
          <p:nvPr/>
        </p:nvSpPr>
        <p:spPr>
          <a:xfrm>
            <a:off x="357188" y="1280986"/>
            <a:ext cx="5472113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 é o dado interpretado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Quando damos sentido ao dado, ele vira informação.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Dado: “8”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Informação: “João tirou nota 8 em matemática”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3D9E42-C80D-B662-E323-ED582B0456B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Informação = Dado com contexto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9DB1264-E98B-EA6E-C9F0-AF4928CECF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O gráfico abaixo apresenta a média das notas nas avaliações de cada  bimestre dos estudantes de uma turma - brainly.com.br">
            <a:extLst>
              <a:ext uri="{FF2B5EF4-FFF2-40B4-BE49-F238E27FC236}">
                <a16:creationId xmlns:a16="http://schemas.microsoft.com/office/drawing/2014/main" id="{9A0C1838-8DDA-EF0A-6300-F80C84B59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1" y="3351048"/>
            <a:ext cx="62293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A469-87FF-0856-5129-2B8A9C23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7225C27-F4D4-56D4-07BA-26C87C9E546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5B3008-9D1B-FBF3-B9B0-A5B48EAACA7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3A16F3D-9DD1-15A9-6D60-B394BEF82EA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549760-B489-94F0-8394-CB239864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5E8AC3F-22FA-762C-7C42-2A16E28A2F0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211DFE-0D8B-CBD3-0F84-F88A0318AFC7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Conhecimento é quando usamos a informação para tomar uma decisão.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João percebe que sempre tira nota baixa quando não estuda na véspera -&gt; ele decide mudar seus hábitos.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Vendas do supermercado despencam na parte de presunto -&gt;  Decidem fazer uma promoção ou até mesmo colocar o produto mais próximo da padaria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211244-EFD2-579F-F037-92EA4438E6D3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Conhecimento = Análise da informação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02A399D-451D-C3E7-1618-44059F76B9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érebro Da Criança Com Ilustração Das Engrenagens Ilustração ...">
            <a:extLst>
              <a:ext uri="{FF2B5EF4-FFF2-40B4-BE49-F238E27FC236}">
                <a16:creationId xmlns:a16="http://schemas.microsoft.com/office/drawing/2014/main" id="{DB4F581E-8213-1B7E-6391-73D8840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48" y="1108879"/>
            <a:ext cx="4240564" cy="42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D97D-80AD-361A-6DCF-1411A8E5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350915-DF23-74FC-4D64-24E979C773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D6EE18-81C2-6B75-FA44-7C85FA45F63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7868D5-9787-5753-893F-8196AABEE64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27E5CE-1AEB-A22E-B66B-89AFBCD3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581E88F-7FB5-9794-CD57-D4322CEA00D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2FD4C1-7F65-500D-19DF-FCDE8D0B905C}"/>
              </a:ext>
            </a:extLst>
          </p:cNvPr>
          <p:cNvSpPr txBox="1"/>
          <p:nvPr/>
        </p:nvSpPr>
        <p:spPr>
          <a:xfrm>
            <a:off x="357188" y="1280986"/>
            <a:ext cx="697325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do dia a dia: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Redes sociais: = dados, engajamento = informação, estratégia de post = conhecimento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Spotify: músicas ouvidas = dado, top 10 do mês = informação, sugestão de playlist = conhecimento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218C75-0AC6-7CBB-1147-0580EB457DC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Dados, Informação e conhecimento no cotidiano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EAE3C06-404B-AEB9-AD63-BE78E5B229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9C0531-3579-71C3-CB12-C4EFDB9D1057}"/>
              </a:ext>
            </a:extLst>
          </p:cNvPr>
          <p:cNvSpPr txBox="1"/>
          <p:nvPr/>
        </p:nvSpPr>
        <p:spPr>
          <a:xfrm>
            <a:off x="5689520" y="5668455"/>
            <a:ext cx="6547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“Spotify: </a:t>
            </a:r>
            <a:r>
              <a:rPr lang="pt-BR" i="1" dirty="0"/>
              <a:t>Eu vi que você ouviu a mesma música 22 vezes em um dia…”</a:t>
            </a:r>
            <a:br>
              <a:rPr lang="pt-BR" dirty="0"/>
            </a:br>
            <a:r>
              <a:rPr lang="pt-BR" dirty="0"/>
              <a:t>Legenda: </a:t>
            </a:r>
            <a:r>
              <a:rPr lang="pt-BR" b="1" dirty="0"/>
              <a:t>Spotify usando dados, informação e conhecimento.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6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6512-5355-41C7-DA9D-E8DE7D0B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6814E-5D36-C8ED-FDC8-C1539D16F49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4CA0D9-4B50-9F22-7EC7-BDFF3A410B9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BA3109-3DFE-C227-7FA6-2FE98A6C377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E7CEAD-7C63-3444-146C-308AD57F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8F3B6D8-79FA-1144-D447-260B744D7AA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3B3A9-BA26-9035-0E58-F09E8AB69413}"/>
              </a:ext>
            </a:extLst>
          </p:cNvPr>
          <p:cNvSpPr txBox="1"/>
          <p:nvPr/>
        </p:nvSpPr>
        <p:spPr>
          <a:xfrm>
            <a:off x="357188" y="1280986"/>
            <a:ext cx="5472113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banco  de  dados  é  uma  coleção  de  dados relacionados,  representando  informações  sobre  um domínio  específico,  ou  seja,  sempre  que  for  possível agrupar informações que se relacionam e tratam de um mesmo  assunto,  posso  dizer  que  tenho  um  banco  de dados.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26E17D-BD67-E824-707C-FCD2F96FD44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C908FD0-42F5-93F0-F488-AB9BE013B2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CCA6FC56-F7A7-2AEB-6A61-A57D76FF5E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0288" y="1569306"/>
            <a:ext cx="4954524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87AC-135D-9BB7-FF71-F246BFD2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57C0C1-343E-317D-4DFB-CBDF204F36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2C5018-64ED-710D-CF06-D692CB4E6DC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8E7DC4-4CB9-22F2-809C-FB0F55F8CE7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4B3FE8-40A2-59F3-0604-596C7348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7229586-7F33-766A-BDE0-F3995B18513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43EA35-B374-8A5C-693C-4F89A5C25641}"/>
              </a:ext>
            </a:extLst>
          </p:cNvPr>
          <p:cNvSpPr txBox="1"/>
          <p:nvPr/>
        </p:nvSpPr>
        <p:spPr>
          <a:xfrm>
            <a:off x="357188" y="1280986"/>
            <a:ext cx="547211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 banco   de   dados   não   tem,   necessariamente   de   estar 	informatizado, no entanto, é necessário que os dados tenham algum 	tipo de significado e organização.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63A0DF-7697-7B75-19F4-B74C9584407B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6DD5B80-3DCE-5F52-D7BE-5D315A37FE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307FF9D-9943-37C2-1C3D-931A310215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6" y="3997452"/>
            <a:ext cx="2113788" cy="2071116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559C237-9B98-C89B-F46D-1BDD17A1455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4175759"/>
            <a:ext cx="2289048" cy="1714500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CFF801DC-CCA9-627B-C7D4-5497CB14B7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4235" y="3663696"/>
            <a:ext cx="2226564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FEE6-A80D-6B1B-D7FC-FB19376D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55D160-DF60-1E27-5815-80335F2A36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D48E5B-C92D-9309-BBFD-B2FCDE76CF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16ED041-4743-04C5-9CB2-1A71B493FFC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349F4E-0CFE-49D3-8A8F-746B51C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D1E740A-436D-07E9-A179-2F4D91D5438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E24FA2-6EC0-C650-0820-60F6E0501259}"/>
              </a:ext>
            </a:extLst>
          </p:cNvPr>
          <p:cNvSpPr txBox="1"/>
          <p:nvPr/>
        </p:nvSpPr>
        <p:spPr>
          <a:xfrm>
            <a:off x="357188" y="1280986"/>
            <a:ext cx="5472113" cy="2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Em arquivos de texto, planilhas, fichas físicas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Problemas comuns: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Redundância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Dificuldade de acesso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Erro manuais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B2D3A5-B9D6-38A3-88F3-0EA76E0149D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Como eram os dados antes dos bancos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E01E30-2014-720D-78EC-21E8F2B0A2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Problemas ao manter um arquivo físico - 15/09/2020">
            <a:extLst>
              <a:ext uri="{FF2B5EF4-FFF2-40B4-BE49-F238E27FC236}">
                <a16:creationId xmlns:a16="http://schemas.microsoft.com/office/drawing/2014/main" id="{811D6F2B-DF31-EB44-34FC-C92EDB20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65" y="1503534"/>
            <a:ext cx="6076845" cy="36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A66354-FF18-3B2B-DB4B-A30406673B1B}"/>
              </a:ext>
            </a:extLst>
          </p:cNvPr>
          <p:cNvSpPr txBox="1"/>
          <p:nvPr/>
        </p:nvSpPr>
        <p:spPr>
          <a:xfrm>
            <a:off x="5829301" y="5207682"/>
            <a:ext cx="686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“É só da CTRL+F que tu acha o nome do individuo...”</a:t>
            </a:r>
          </a:p>
        </p:txBody>
      </p:sp>
    </p:spTree>
    <p:extLst>
      <p:ext uri="{BB962C8B-B14F-4D97-AF65-F5344CB8AC3E}">
        <p14:creationId xmlns:p14="http://schemas.microsoft.com/office/powerpoint/2010/main" val="21363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F727-AD4C-BAE9-4FE0-8B98D45E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06911C-652B-DB0E-63C7-61746F7A7D7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4ECA6C-9B4A-A622-22A4-572A0F49D68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1EFB80F-D7EB-5F26-9309-021C063BB2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2D1DC6C-1683-57D1-D66E-CCFDD760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743080-2284-2946-8B89-6D3C3380F6B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2FFA3B-A7EA-997C-DF35-EAD844B1AA4F}"/>
              </a:ext>
            </a:extLst>
          </p:cNvPr>
          <p:cNvSpPr txBox="1"/>
          <p:nvPr/>
        </p:nvSpPr>
        <p:spPr>
          <a:xfrm>
            <a:off x="357188" y="1280986"/>
            <a:ext cx="5472113" cy="300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📘 Definição: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Conjunto organizado de dados, com regras e estrutura para facilitar o acesso, gerenciamento e atualização.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🏢 Exemplo prático: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Uma escola usa um BD para armazenar notas, presenças, matrículas e boletins.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7DCDCA-5D4C-7878-ADB2-A1DA4BFC31C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E o que são banco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2D7EF66-CD5B-6768-CDDB-7AE02E46C0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Conexão com mais de uma tabela - MySQL - Fórum Script Brasil">
            <a:extLst>
              <a:ext uri="{FF2B5EF4-FFF2-40B4-BE49-F238E27FC236}">
                <a16:creationId xmlns:a16="http://schemas.microsoft.com/office/drawing/2014/main" id="{CCD6434C-33C3-EB59-F43B-E8A84BB8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0" y="1847703"/>
            <a:ext cx="5931058" cy="332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3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5B9F-6D95-5600-62DA-CDDB38B7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A72866-FA71-348C-F531-80FBF7F472C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3E21C3-00CB-843D-EE4E-578CD524BE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8D6DE-348B-3F44-F498-3CA1EA14584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E12542-6490-74C7-86FB-21D903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C1DCEE-B037-E9D4-3E71-2CF3D6458D5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B3D20-B640-61F1-CA8B-B383044ADE9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AE12472-2EC6-FB8E-4367-8618AD7594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AFCEF2-DF60-E927-5B5A-15E7C870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06" y="1342549"/>
            <a:ext cx="6049219" cy="16575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B7BE0F-23A8-C6AF-F05F-485D0503E0B6}"/>
              </a:ext>
            </a:extLst>
          </p:cNvPr>
          <p:cNvSpPr txBox="1"/>
          <p:nvPr/>
        </p:nvSpPr>
        <p:spPr>
          <a:xfrm>
            <a:off x="1166820" y="310827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Use CHECK para regras de negócio (</a:t>
            </a:r>
            <a:r>
              <a:rPr lang="pt-BR" dirty="0" err="1"/>
              <a:t>ex</a:t>
            </a:r>
            <a:r>
              <a:rPr lang="pt-BR" dirty="0"/>
              <a:t>: idade mínima)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UNIQUE permite múltiplos NULL (exceto em alguns </a:t>
            </a:r>
            <a:r>
              <a:rPr lang="pt-BR" dirty="0" err="1"/>
              <a:t>SGBDs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Possíveis dúvidas: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 UNIQUE na tabela? →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uma FOREIGN KEY? → Sim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785D33-1A6B-1919-79B6-EAB4BB3A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F8AE-A0A7-C607-ED5A-60E27D9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B61C9CF-25CA-53DB-FF21-76A3A712CE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0DA141-BBE7-7F32-CB09-7BC198B6D3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5FCE56-4A92-141F-75DB-8ACA7D91809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69D80D-46EA-CB83-A16A-4E2A0E56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96CA20-8CF8-7377-57E3-B97D5FAA7A4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E96C59-C8C9-DBE4-812E-49AFF64AFB4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Diferenças entre Arquivos e Banco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F66B6D0-1579-6D5D-23CB-BFD9448FB9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17010E34-3A90-1DC5-3C92-6BAD23756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6179"/>
              </p:ext>
            </p:extLst>
          </p:nvPr>
        </p:nvGraphicFramePr>
        <p:xfrm>
          <a:off x="2726055" y="1700836"/>
          <a:ext cx="6408420" cy="35813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564122845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513530825"/>
                    </a:ext>
                  </a:extLst>
                </a:gridCol>
              </a:tblGrid>
              <a:tr h="5062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Arquivos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Banco de Dados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5447702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Sem estrutura rígida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Estrutura padronizada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09446"/>
                  </a:ext>
                </a:extLst>
              </a:tr>
              <a:tr h="5062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Difícil de manter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Fácil de atualizar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685317"/>
                  </a:ext>
                </a:extLst>
              </a:tr>
              <a:tr h="105037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Pouca segurança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Segurança reforçada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177568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Redundância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Menos redundância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6033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71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E5CA-B757-C9EB-449C-02EB74C8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9C3DB8-18D5-7762-21C4-B2FB165FB80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0EA2D0-1E02-4A3D-C0C1-A3971455C53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8755F2-D457-C0F7-DE6A-C8FBA86EF4C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5D43246-8E45-CE5A-01FE-FD89BC48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73B829C-1C32-F3BE-B7F0-AEF1852DA47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5B0507-D23A-F0FF-0946-161CCC6A0676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Bancos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81C1C6-D66A-0E8A-857A-6AC0A8F789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0CF6E0-8690-2D20-CE90-C83D279AA338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Relacional (tabelas interligadas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MySQL, PostgreSQL)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(dados flexíveis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MongoDB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Orientado a Objetos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Distribuído, em nuvem, gráfico...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Foco do curso:</a:t>
            </a:r>
            <a:r>
              <a:rPr lang="pt-BR" sz="1600" dirty="0"/>
              <a:t> Banco de dados </a:t>
            </a:r>
            <a:r>
              <a:rPr lang="pt-BR" sz="1600" b="1" dirty="0"/>
              <a:t>relacional</a:t>
            </a:r>
            <a:r>
              <a:rPr lang="pt-BR" sz="1600" dirty="0"/>
              <a:t>!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AD9EF86-D0A1-12F8-3279-0C35E31EA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451F16CB-4753-456E-FB59-CC02C24B40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898DDB5F-3CD7-B106-C6B7-575678B6A50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D828D419-875E-CBD9-5104-E61B926BD10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87749274-C4EC-44B2-909A-7957D807705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D252-3951-9C20-9E50-F1D25EBB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4160A2-4F6F-1DF8-97EF-EFAA73A680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58A719-46C3-826E-F1F3-6DB7BF42EEB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FB1D37-5447-9BF0-55AC-052A0A3287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A07667-B9A7-B7C2-E621-6435A1B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8AB41-665A-08F4-3D47-4E5EF6FF841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E06CC1-F369-5AD4-FF1F-C4448651A1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SGBD?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5D057C7-9331-6801-8488-4EF779942E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6C9B72C-C641-9BBA-5072-B3AE5B45753E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Sistema Gerenciador de Banco de Dados (SGBD) é uma aplicação informatizada(software) que fornece uma interface entre os dados que são armazenados fisicamente no banco de dados e o usuário.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possui recursos capazes de manipular as informações do banco de dados e interagir com o usuário.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SGBDs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são: Oracle, SQL Server, PostgreSQL, MySQL, o próprio Access do pacote Microsoft Office, entre outros.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D2BCD36-EF4B-2938-E2EE-75E71588F9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09247CAB-1658-9E95-20E4-4B6287BB91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10F49F6B-34F1-365E-B49D-D8C66FFF99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4F6B3AD2-D72E-9A2F-2D9B-E7BE30742E3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2637CF47-DCAF-2486-FFF6-6D6C7260418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37AFF-7131-40E6-3D47-04B449FB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9B818B-F321-5E31-B151-519A653EFA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AD393A-0F0E-C845-8EDD-655ACB4EC94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DE6D586-6905-2D69-BBED-123A6153EB9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61DF99-96FE-FAF1-60D7-4714BB19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523674-9085-3183-E790-FB2C8D64CDA5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9F3D6B-6F77-4BA1-395A-B8803A3EC38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9B754B5-F7AF-CCA1-0501-ADF1B08C7F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8190E8-D1BB-4622-8AAF-1466ED4EB01B}"/>
              </a:ext>
            </a:extLst>
          </p:cNvPr>
          <p:cNvSpPr txBox="1"/>
          <p:nvPr/>
        </p:nvSpPr>
        <p:spPr>
          <a:xfrm>
            <a:off x="357188" y="1280986"/>
            <a:ext cx="11477624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necessita de uma linguagem que permita ao usuário(pessoa ou aplicação) consultar ou operar sobre o banco de dados.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É nesse ponto que aparece a linguagem SQL (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2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E5A0-C522-B013-DAD9-D1728123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3F1BB6C-A23C-B707-E9AE-9777CAC1BD7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83A6EE-EC60-8DB0-C589-7127F3A761E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B55322-E1F8-38B8-6608-0884FF08AD0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D70C8B-4895-E0E0-0505-43D5F517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F774004-0F20-AA40-B633-981193C6AB3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D6E2ED-C423-14F9-0007-8B3C73A0E7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SQL -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F4A2D51-5873-906F-7E2F-3B0E00112A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EEA710-C7DF-D949-3A1B-2E1B3028A76B}"/>
              </a:ext>
            </a:extLst>
          </p:cNvPr>
          <p:cNvSpPr txBox="1"/>
          <p:nvPr/>
        </p:nvSpPr>
        <p:spPr>
          <a:xfrm>
            <a:off x="357188" y="1280986"/>
            <a:ext cx="11477624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Atualmente a linguagem SQL é considerada um padrão dos SGBDR, por isso todos os fabricantes a integram em seus produtos.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fato de ser um padrão permite que as características essenciais da linguagem são mantidas iguais nos produtos de todos os fabricantes destes sistemas.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 SQL só possui um objetivo que é servir de interface entre o usuário dos dados e o SGBD.</a:t>
            </a:r>
          </a:p>
        </p:txBody>
      </p:sp>
    </p:spTree>
    <p:extLst>
      <p:ext uri="{BB962C8B-B14F-4D97-AF65-F5344CB8AC3E}">
        <p14:creationId xmlns:p14="http://schemas.microsoft.com/office/powerpoint/2010/main" val="4960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A407-737D-F3EA-1418-7A0A8A5A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6BCEF1-842D-FB25-5C11-D9CE240C07C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3AD7A6-727F-C88B-62B5-B3FB3CE388F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4CB7DD9-62B9-B431-3780-8A7472979F4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4488DA-7C9F-AD8B-0BBF-66F35C7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21E9CA3-A867-B303-CB1C-C8AA546475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EAE104-B5BA-86CD-60D8-ED6969CE743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Caracteristicas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879DA6C-A52D-A2AD-1EBA-2CDC6D6722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B17FEB-379A-1844-04D3-7D3CE89C0D72}"/>
              </a:ext>
            </a:extLst>
          </p:cNvPr>
          <p:cNvSpPr txBox="1"/>
          <p:nvPr/>
        </p:nvSpPr>
        <p:spPr>
          <a:xfrm>
            <a:off x="357188" y="1280986"/>
            <a:ext cx="11477624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Com a linguagem SQL é possível: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Criar, alterar e remover todos os elementos de um banco de dados como tabelas,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views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e índices.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Inserir, alterar e apagar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Consultar 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Controlar o acesso dos usuários ao Banco de Dados e as operações que cada um deles pode ter acesso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Garantir a consistência e integridade dos dados</a:t>
            </a:r>
          </a:p>
        </p:txBody>
      </p:sp>
    </p:spTree>
    <p:extLst>
      <p:ext uri="{BB962C8B-B14F-4D97-AF65-F5344CB8AC3E}">
        <p14:creationId xmlns:p14="http://schemas.microsoft.com/office/powerpoint/2010/main" val="33435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9603-D038-3149-7095-FCFDC426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11F0981-1DA5-F425-35DF-CB0B0548F33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B127F2-CDA3-7712-3B0F-3BD8F1D86A7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DA38A49-9349-1F6C-60E3-784BA8077C9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8C3AC4-E954-212D-1C98-F745A20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268873-213D-D42E-6ABC-F32274C7779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495B9-29ED-5048-2012-CF6F99FE5877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4C015F-2465-A56A-E6E6-39CCD6BCB9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AD6EB2-49C6-6549-3C5A-E8BA26F1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6" y="1221373"/>
            <a:ext cx="5828939" cy="47962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3926CDF-AD11-314E-35D4-EB0F668CD81F}"/>
              </a:ext>
            </a:extLst>
          </p:cNvPr>
          <p:cNvSpPr txBox="1"/>
          <p:nvPr/>
        </p:nvSpPr>
        <p:spPr>
          <a:xfrm>
            <a:off x="357188" y="2159226"/>
            <a:ext cx="4595812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SQL é dividido entre alguns tipos de comandos, são eles:</a:t>
            </a:r>
            <a:b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DDL, DML, DCL, TCL e DQL</a:t>
            </a:r>
          </a:p>
        </p:txBody>
      </p:sp>
    </p:spTree>
    <p:extLst>
      <p:ext uri="{BB962C8B-B14F-4D97-AF65-F5344CB8AC3E}">
        <p14:creationId xmlns:p14="http://schemas.microsoft.com/office/powerpoint/2010/main" val="2558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3A2D-6416-17AE-E6C7-41C4AFF7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C5F6408-849D-3ED6-789D-2C376F3D780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D8479-A02A-A588-DE48-B26967C9DCC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5F9EC-E02B-01E1-9BE6-56ED3E881F0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85CDBD-A117-9CBD-44A3-46869843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CA214CC-31C3-70E3-6257-742434A5297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1B5E87-E603-9D71-4949-2314E5D2AAFA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1A39538-E567-EC43-63DA-F7CDB278F3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6F620B0-DDC5-224F-C75D-A5775B3D7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29125"/>
              </p:ext>
            </p:extLst>
          </p:nvPr>
        </p:nvGraphicFramePr>
        <p:xfrm>
          <a:off x="219075" y="2019300"/>
          <a:ext cx="11534775" cy="275272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222723489"/>
                    </a:ext>
                  </a:extLst>
                </a:gridCol>
                <a:gridCol w="4676137">
                  <a:extLst>
                    <a:ext uri="{9D8B030D-6E8A-4147-A177-3AD203B41FA5}">
                      <a16:colId xmlns:a16="http://schemas.microsoft.com/office/drawing/2014/main" val="2743137340"/>
                    </a:ext>
                  </a:extLst>
                </a:gridCol>
                <a:gridCol w="3634494">
                  <a:extLst>
                    <a:ext uri="{9D8B030D-6E8A-4147-A177-3AD203B41FA5}">
                      <a16:colId xmlns:a16="http://schemas.microsoft.com/office/drawing/2014/main" val="3259341903"/>
                    </a:ext>
                  </a:extLst>
                </a:gridCol>
                <a:gridCol w="2528819">
                  <a:extLst>
                    <a:ext uri="{9D8B030D-6E8A-4147-A177-3AD203B41FA5}">
                      <a16:colId xmlns:a16="http://schemas.microsoft.com/office/drawing/2014/main" val="1318931516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Sigla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Nome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Função Principal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Exemplos de Comandos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3730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DDL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Definition Language (Linguagem de Definição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Criação e estruturação do banco de dados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CREATE, ALTER, DROP, TRUNCATE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9872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DML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Data </a:t>
                      </a:r>
                      <a:r>
                        <a:rPr lang="pt-BR" sz="1600" u="none" strike="noStrike" dirty="0" err="1">
                          <a:effectLst/>
                        </a:rPr>
                        <a:t>Manipulation</a:t>
                      </a:r>
                      <a:r>
                        <a:rPr lang="pt-BR" sz="1600" u="none" strike="noStrike" dirty="0">
                          <a:effectLst/>
                        </a:rPr>
                        <a:t> </a:t>
                      </a:r>
                      <a:r>
                        <a:rPr lang="pt-BR" sz="1600" u="none" strike="noStrike" dirty="0" err="1">
                          <a:effectLst/>
                        </a:rPr>
                        <a:t>Language</a:t>
                      </a:r>
                      <a:r>
                        <a:rPr lang="pt-BR" sz="1600" u="none" strike="noStrike" dirty="0">
                          <a:effectLst/>
                        </a:rPr>
                        <a:t> (Linguagem de Manipulação de Dados)</a:t>
                      </a:r>
                      <a:endParaRPr lang="pt-BR" sz="1600" b="0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Inserir, atualizar e remover dados das tabelas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INSERT, UPDATE, DELETE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25381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DQL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Query Language (Linguagem de Consulta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Consultar e recuperar dados do banco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SELECT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6118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Control Language (Linguagem de Controle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Gerenciar permissões e acessos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GRANT, REVOKE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23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Transaction Control Language (Linguagem de Controle de Transações)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Controlar transações no banco (salvar ou desfazer)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COMMIT, ROLLBACK, SAVEPOINT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898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4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398A-0391-FFAA-B302-1508FA46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9C6C8-6E6A-6BDB-5B74-12ADF7DC13C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39FDC2-2043-69D6-513A-8463D3C0737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700EACD-393E-A4B4-479C-05723E901B5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E575D7-6EE2-D27B-3424-AF1D3A7D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0AF3D42-4F15-414B-0A87-22638E46BF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2046BD-F39A-90EE-A2EF-B2DDE952DB54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87DDC83-3167-5670-C40B-89C057A02E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A18929-D9B0-8A82-230E-B4666570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78" y="1015401"/>
            <a:ext cx="5067572" cy="41697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264CF0-0BEB-02FD-F13B-2D783F7FC4B4}"/>
              </a:ext>
            </a:extLst>
          </p:cNvPr>
          <p:cNvSpPr txBox="1"/>
          <p:nvPr/>
        </p:nvSpPr>
        <p:spPr>
          <a:xfrm>
            <a:off x="357188" y="2159226"/>
            <a:ext cx="61388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Dicas rápidas:</a:t>
            </a:r>
          </a:p>
          <a:p>
            <a:r>
              <a:rPr lang="pt-BR" sz="1600" dirty="0"/>
              <a:t>🛠️ </a:t>
            </a:r>
            <a:r>
              <a:rPr lang="pt-BR" sz="1600" b="1" dirty="0"/>
              <a:t>DDL</a:t>
            </a:r>
            <a:r>
              <a:rPr lang="pt-BR" sz="1600" dirty="0"/>
              <a:t>: Pensa na </a:t>
            </a:r>
            <a:r>
              <a:rPr lang="pt-BR" sz="1600" b="1" dirty="0"/>
              <a:t>estrutura do banco</a:t>
            </a:r>
            <a:r>
              <a:rPr lang="pt-BR" sz="1600" dirty="0"/>
              <a:t> – criar e modificar tabelas.</a:t>
            </a:r>
          </a:p>
          <a:p>
            <a:r>
              <a:rPr lang="pt-BR" sz="1600" dirty="0"/>
              <a:t>🧾 </a:t>
            </a:r>
            <a:r>
              <a:rPr lang="pt-BR" sz="1600" b="1" dirty="0"/>
              <a:t>DML</a:t>
            </a:r>
            <a:r>
              <a:rPr lang="pt-BR" sz="1600" dirty="0"/>
              <a:t>: Mexe nos </a:t>
            </a:r>
            <a:r>
              <a:rPr lang="pt-BR" sz="1600" b="1" dirty="0"/>
              <a:t>dados que estão dentro das tabelas</a:t>
            </a:r>
            <a:r>
              <a:rPr lang="pt-BR" sz="1600" dirty="0"/>
              <a:t>.</a:t>
            </a:r>
          </a:p>
          <a:p>
            <a:r>
              <a:rPr lang="pt-BR" sz="1600" dirty="0"/>
              <a:t>🔎 </a:t>
            </a:r>
            <a:r>
              <a:rPr lang="pt-BR" sz="1600" b="1" dirty="0"/>
              <a:t>DQL</a:t>
            </a:r>
            <a:r>
              <a:rPr lang="pt-BR" sz="1600" dirty="0"/>
              <a:t>: Serve </a:t>
            </a:r>
            <a:r>
              <a:rPr lang="pt-BR" sz="1600" b="1" dirty="0"/>
              <a:t>só para buscar informações</a:t>
            </a:r>
            <a:r>
              <a:rPr lang="pt-BR" sz="1600" dirty="0"/>
              <a:t> (e não altera nada).</a:t>
            </a:r>
          </a:p>
          <a:p>
            <a:r>
              <a:rPr lang="pt-BR" sz="1600" dirty="0"/>
              <a:t>🔐 </a:t>
            </a:r>
            <a:r>
              <a:rPr lang="pt-BR" sz="1600" b="1" dirty="0"/>
              <a:t>DCL</a:t>
            </a:r>
            <a:r>
              <a:rPr lang="pt-BR" sz="1600" dirty="0"/>
              <a:t>: Permite ou proíbe ações de usuários no banco.</a:t>
            </a:r>
          </a:p>
          <a:p>
            <a:r>
              <a:rPr lang="pt-BR" sz="1600" dirty="0"/>
              <a:t>♻️ </a:t>
            </a:r>
            <a:r>
              <a:rPr lang="pt-BR" sz="1600" b="1" dirty="0"/>
              <a:t>TCL</a:t>
            </a:r>
            <a:r>
              <a:rPr lang="pt-BR" sz="1600" dirty="0"/>
              <a:t>: Garante que os dados </a:t>
            </a:r>
            <a:r>
              <a:rPr lang="pt-BR" sz="1600" b="1" dirty="0"/>
              <a:t>não fiquem inconsistentes</a:t>
            </a:r>
            <a:r>
              <a:rPr lang="pt-BR" sz="1600" dirty="0"/>
              <a:t> se algo der errado (transações).</a:t>
            </a:r>
          </a:p>
        </p:txBody>
      </p:sp>
    </p:spTree>
    <p:extLst>
      <p:ext uri="{BB962C8B-B14F-4D97-AF65-F5344CB8AC3E}">
        <p14:creationId xmlns:p14="http://schemas.microsoft.com/office/powerpoint/2010/main" val="22216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8F59-343D-A98E-155A-C100BAAC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D638EE-41C4-61F0-C471-C31B295D4EA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F94A11-E691-E8AA-1769-913F8E9A9CD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B7B986-8576-4B5F-2ABF-5C6B4A25FD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7C8104-CCA5-F341-36ED-14816B0F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186B1EF-96F8-F9FF-28E4-EDD3C25E40F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7FC929-6624-A3CA-E588-F413DF81E52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QUIZ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3B2C964-8856-1DF9-EA4E-947E2DDED1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9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C0D1-A466-D62C-2A2A-89C10E83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C75119-FB63-8F8C-40F3-CD52487D914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F4D288D-5AB0-04E4-9F7F-D3F369A7E56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DD741E-590B-032C-FAE2-8A78ACF8B11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04BC3B6-6DED-5BDB-BEE9-893FCD47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BD1F98-0804-BACD-55C6-2831C454B9B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4D1D73-4E28-3711-7AA3-42565A06DE2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8C2472-B01C-5901-4843-B6823F42FB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A3DF1B-C487-4866-2466-38CC5B62B785}"/>
              </a:ext>
            </a:extLst>
          </p:cNvPr>
          <p:cNvSpPr txBox="1"/>
          <p:nvPr/>
        </p:nvSpPr>
        <p:spPr>
          <a:xfrm>
            <a:off x="638179" y="1473192"/>
            <a:ext cx="10620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Crie a tabela professores com id, </a:t>
            </a:r>
            <a:r>
              <a:rPr lang="pt-BR" dirty="0" err="1"/>
              <a:t>email</a:t>
            </a:r>
            <a:r>
              <a:rPr lang="pt-BR" dirty="0"/>
              <a:t> (único) e salario com CHECK (&gt; 1200)</a:t>
            </a:r>
          </a:p>
          <a:p>
            <a:endParaRPr lang="pt-BR" dirty="0"/>
          </a:p>
          <a:p>
            <a:r>
              <a:rPr lang="pt-BR" dirty="0"/>
              <a:t>Crie a tabela turmas com </a:t>
            </a:r>
            <a:r>
              <a:rPr lang="pt-BR" dirty="0" err="1"/>
              <a:t>id_professor</a:t>
            </a:r>
            <a:r>
              <a:rPr lang="pt-BR" dirty="0"/>
              <a:t> e FOREIGN KEY para professores</a:t>
            </a:r>
          </a:p>
        </p:txBody>
      </p:sp>
    </p:spTree>
    <p:extLst>
      <p:ext uri="{BB962C8B-B14F-4D97-AF65-F5344CB8AC3E}">
        <p14:creationId xmlns:p14="http://schemas.microsoft.com/office/powerpoint/2010/main" val="4154841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18C2-3F80-81BD-B1E2-9741AFFD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770EF-FAE2-6ED2-51F3-30599BA9C34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3C50B8-DA00-1022-576E-F9853FB62E5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DFB72A-F389-D155-876A-6ACB493B418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F31DCC-C2AC-DCE0-BD03-FD892DBC00A5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#002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DCCFD2-7B3C-CB9E-5808-8D773119ACFF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Tipos de Dados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F2D932B-AE72-2817-BA6F-BDB886DDE0E4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3EAB2F-68CB-FCF7-3DB5-3B25117614DE}"/>
              </a:ext>
            </a:extLst>
          </p:cNvPr>
          <p:cNvSpPr txBox="1"/>
          <p:nvPr/>
        </p:nvSpPr>
        <p:spPr>
          <a:xfrm>
            <a:off x="461959" y="4365760"/>
            <a:ext cx="6367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Perceber os problemas de guardar dados apenas em arquivos (planilhas, texto, papel).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Entender o que é um banco de dados e para que ele serve.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Conhecer os principais banco de dados existentes.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Identificar o banco de dados relacional como foco principal do curso.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Ver onde os bancos de dados aparecem na sua vida (jogos, apps, redes sociais...).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5E0F08-5AF3-7D80-936B-9353E42ABBF3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22B0D6-72D7-9793-B40A-4D015E3340F8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02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BFAF626E-078E-CF23-59CD-ED2623C2AE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745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ED3E-153A-C257-FE99-E7CFF2DC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9A0D44-1F0D-CF4D-77AF-89EB1E26D33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EEAC4E3-070D-C63D-F485-2E09C96F277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7EA997-1566-A0A8-17BB-E1411AE627D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D18F12-F8BA-E6B3-D35E-1F81CE5E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D9AB08B-78E6-E4E6-88B4-1BB438FA1A1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10D016-375B-E2F7-8DE4-00DE8B6C425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FCA220C-4F70-920A-CEEC-301D0B4A9A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76AD60-8641-DD8A-0F26-315E691D16D1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Numericos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9FB68EE8-7AF6-E04A-B8EB-211D9B3A159C}"/>
              </a:ext>
            </a:extLst>
          </p:cNvPr>
          <p:cNvGraphicFramePr>
            <a:graphicFrameLocks noGrp="1"/>
          </p:cNvGraphicFramePr>
          <p:nvPr/>
        </p:nvGraphicFramePr>
        <p:xfrm>
          <a:off x="3187702" y="2262922"/>
          <a:ext cx="7721600" cy="232791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154007723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81329598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529354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04708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inteiro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9224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SMALLINT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pequeno (menos memória)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62745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BIGINT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grande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9,22337E+18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11658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DECIMAL(p, s) ou NUMERIC(p, s)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com precisão exata (p = total, s = casas decimais)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1234.56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45755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FLOAT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Número com ponto flutuante (menos preciso)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3.14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53436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Similar ao FLOAT com menor precisão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9.81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45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591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F425-9FD0-8A3E-4752-EBA6745B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10FBC3-B75E-63CD-DB25-9385198AD70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660FCDB-3836-B858-8605-3B2F010BA0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137831-D82C-33BB-1E6B-9231AA92670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2B7C7A-A511-222F-36ED-74413E2A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425AD8A-6C8E-2A0B-9F13-56556146C50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74520-8F70-44A3-C13A-EB831659048C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84365D-9890-08A4-BEBC-2E4F733674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9B3764-BCB6-9F39-C787-3F2BBE6D426B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Textos (Cadeia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Caracters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132B3F4-8D6E-7B73-E8F7-ECBE2C618760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2973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Texto fixo com n caracteres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'ABC' → 'ABC 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VARCHAR(n)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variável até n caracteres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'Maria'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longo (sem limite exato)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'Descrição completa do produto...'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617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DD4F-D9C2-31B4-8DB9-11496036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8560EE-1418-008C-567E-AFC5627DEF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108708-2E41-4A70-911A-8E617D52B72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773BF9-FD89-D0A9-20C7-76BE32D8DF5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A9A2F6-91A8-92C8-FAC6-CACFE531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D84002-3958-10A5-E439-3E2267A12DC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3718B7-BE01-8599-9D74-7F37BBB9877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789CC3B-C1A1-F097-6767-C28A2083D1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C65480E-BBB9-3684-3EB7-7BC383D3CFEE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Datas 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Horarios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C3B63-7C11-D62F-3FD5-9A6B5B070C88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73736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r>
                        <a:rPr lang="pt-BR" b="1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'2025-03-29'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 e 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'2025-03-29 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692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C337-D6F3-5D7C-0F6F-A83489B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AB071F-929B-0AD4-EE4B-5090BD4F9E7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05A17D-86ED-98B3-627F-A1556B2C236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7672B2-EABF-27E5-305D-8241375DA5E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86153D-C707-331B-83E2-E5F7A873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61234DC-DFA6-036B-0D7A-51101956A0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FEF385-5BD1-22F8-1BD0-A827A472DDC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14A323A-D54E-80B9-5C77-DD86D0961F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853DE9-C45D-CE5C-58AD-5D1DE1846467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Booleanos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403E54C-D2BE-6165-6D43-321564C524C3}"/>
              </a:ext>
            </a:extLst>
          </p:cNvPr>
          <p:cNvGraphicFramePr>
            <a:graphicFrameLocks noGrp="1"/>
          </p:cNvGraphicFramePr>
          <p:nvPr/>
        </p:nvGraphicFramePr>
        <p:xfrm>
          <a:off x="3540125" y="3028950"/>
          <a:ext cx="7721600" cy="10306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2531466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6641622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5727237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94857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Verdadeiro ou falso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TRUE, FALSE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2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BIT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Em alguns bancos, usado para armazenar 0 ou 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40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338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9505-FD0E-7602-0DE6-454EDAC8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0C310F-DC19-950B-0C39-55A49DF3D13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7D5DF2F-FAEE-BBFF-7280-B80E64F5271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546D55-0C87-7314-164D-4257584BBE4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AFF6C36-09A2-4965-58C3-8625969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4207C-73DD-261C-C1B8-AC98EA0F3A8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BB8801-0483-D5CB-9657-80A76A695AC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Conhecendo o 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D33E6FA-8330-FD54-4417-4784925D9A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91C1B9D9-F0A5-0EDE-6C7A-1E45E200F4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8428" y="3167373"/>
            <a:ext cx="1549907" cy="794003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7E8A192-496C-29A7-4899-287D4C8193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973" y="2233068"/>
            <a:ext cx="1551431" cy="1094232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DC431271-7D3A-2FDA-BDA7-63224A3F820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5404" y="5426833"/>
            <a:ext cx="1568196" cy="252984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F27989D1-5C7B-C251-60D8-097C9CA1240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7675" y="1823205"/>
            <a:ext cx="1594103" cy="1344168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43128212-B581-D3D3-385C-81C2E2F3DF9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1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CF37-AC8A-7E4B-8EF5-043313B5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C8F7BF-1FCE-BB2C-1440-B97D21BD515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D3BF2-7E2A-2F92-5E46-6A3A0D04E4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D16E24-932D-75FD-2F07-46DF9BCFAEA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C257ED-B3A7-B4D2-C82D-2872A4DF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330ED5B-8137-D5A4-6517-628F482FE18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63C42F-935F-F1E9-9419-7D47E0BC059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B73616-6C24-A25C-2EF7-C020F21F56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40F191-91FE-47E7-E63F-14A17B4C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2" y="1717193"/>
            <a:ext cx="4417818" cy="25014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64532D-5699-75C6-DDA3-2A4C231F6010}"/>
              </a:ext>
            </a:extLst>
          </p:cNvPr>
          <p:cNvSpPr txBox="1"/>
          <p:nvPr/>
        </p:nvSpPr>
        <p:spPr>
          <a:xfrm>
            <a:off x="6257925" y="2675511"/>
            <a:ext cx="4863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Criar Bancos de Dados no SGBD escolhido com tipos de dados diferentes.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08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58B2-1785-5EF7-58A2-4399DA08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C56130-3A27-4243-EB7B-13560F6ACB1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0D7E2B1-CCD0-F15B-F7E0-253DE85230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4A41F65-42DC-CA61-7BCC-E14B01F917D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6E4BA0-9B4F-A830-F2CF-12436086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03BEE58-9A7A-8676-2AAD-5D4348D8BC4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4CFA3B-9E11-7343-1567-CCF7FB52AD0E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Tipo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37CFD20-226C-28E8-DCEA-09B4D72B13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1DB7039-46A2-FA32-6D31-7AFDF55C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870091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886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F4EB-0FD0-9946-7B41-A2447320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69C142-DEA8-C0FB-D229-C8C0BDEB668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67418-15D1-960D-B889-E1C81055560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0A53E2-C1D3-C1F2-4A76-76FFC6A0C4B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9160FA-B310-584B-19B7-DA8CB595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26E68C-C25B-828C-AC3A-D5B11520CB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853664-DAF8-D8D9-41D7-6BDF7041AFD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2C72C1A-D61A-431D-1C7A-B67D37A27B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8366D9B-1840-0C8F-D2E4-F5BEF0FE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49690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VARCHAR ou TEXT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DECIMAL(10,2)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CHAR(11) ou VARCHAR(14)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10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825-50C1-0161-B6D1-DCDC17E2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3EA0116-82C2-9404-61AC-E39C221FCD77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3B6090F-A0A6-6AB8-BE10-A5F3A74BCBB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8D7672-EC8D-5D8D-634E-6A14CCDC04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69126E-7E91-249F-914B-253AD2FF5F72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0D1C60-A872-361E-5CCD-4DFDFF1DD47E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BD7DAC8-293C-9BAC-1D5F-3291AEDA381C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656F9B-61A1-6E50-D518-8E02AEBDDD36}"/>
              </a:ext>
            </a:extLst>
          </p:cNvPr>
          <p:cNvSpPr txBox="1"/>
          <p:nvPr/>
        </p:nvSpPr>
        <p:spPr>
          <a:xfrm>
            <a:off x="461959" y="4365760"/>
            <a:ext cx="63674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Primary Key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Null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6BF6C85-34B0-D29B-4D07-28B0389F3D5B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73C820-7FAA-D1F3-DE9C-998FCC754DBD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07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F4B1A6ED-DCF5-8C0A-A733-5EF28347D7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85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84E-9D5B-885F-F994-DECB0D60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03105C0-7451-A540-1A9C-2C2E21CEE69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8C2F64-825D-B23C-BFD2-CA826BD5B09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E7BBB4-A319-335F-05EF-4F46505799B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F2FF30-1EA1-690D-79DA-B8593B26646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#005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346950-0201-7ACE-3E15-1A724C24FCFB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práticos com DDL: Projeto de esquema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7EB557C-015C-37F0-813F-F58AF0EC8015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5AA160-7A5F-C4F1-457B-D831DDCB70D1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Consolidar uso de </a:t>
            </a:r>
            <a:r>
              <a:rPr lang="pt-BR" sz="1200" dirty="0" err="1"/>
              <a:t>Create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r>
              <a:rPr lang="pt-BR" sz="1200" dirty="0"/>
              <a:t>. Tipos de dados e restrições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Projetar estrutura de banco de dados relacional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010C41-9F6D-54BE-3FF2-5CF8239BA3D8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63DB75B-8635-2624-63A0-FF97348F9F26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15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76B8AF20-8050-4961-8BFB-4D90D8F11F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23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E75B-B9DE-6230-F5D0-54F7BF8F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CC2D8DA-73C0-74A2-3EE9-5268477342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A9861-3DFD-A08F-BD91-08412B6520B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897067-CBBC-044C-62FB-5EE4A1F1F1D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5784C39-ED3E-B6EA-194E-4A95FE33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4BD40E0-726C-8A4E-D2AE-D8441DF9484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C618A8-8302-C6E1-3F30-D500C1A628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9317557-102A-5015-669D-AE1997E09A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A72CC9-5986-AA9A-9DAC-7FE504B68036}"/>
              </a:ext>
            </a:extLst>
          </p:cNvPr>
          <p:cNvSpPr txBox="1"/>
          <p:nvPr/>
        </p:nvSpPr>
        <p:spPr>
          <a:xfrm>
            <a:off x="638179" y="1473192"/>
            <a:ext cx="106203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Tabelas:</a:t>
            </a:r>
          </a:p>
          <a:p>
            <a:endParaRPr lang="pt-BR" dirty="0"/>
          </a:p>
          <a:p>
            <a:r>
              <a:rPr lang="pt-BR" dirty="0"/>
              <a:t>clientes → id, nome, </a:t>
            </a:r>
            <a:r>
              <a:rPr lang="pt-BR" dirty="0" err="1"/>
              <a:t>email</a:t>
            </a:r>
            <a:r>
              <a:rPr lang="pt-BR" dirty="0"/>
              <a:t> (único)</a:t>
            </a:r>
          </a:p>
          <a:p>
            <a:endParaRPr lang="pt-BR" dirty="0"/>
          </a:p>
          <a:p>
            <a:r>
              <a:rPr lang="pt-BR" dirty="0"/>
              <a:t>produtos → id, nome, </a:t>
            </a:r>
            <a:r>
              <a:rPr lang="pt-BR" dirty="0" err="1"/>
              <a:t>preco</a:t>
            </a:r>
            <a:r>
              <a:rPr lang="pt-BR" dirty="0"/>
              <a:t> (CHECK &gt; 0)</a:t>
            </a:r>
          </a:p>
          <a:p>
            <a:endParaRPr lang="pt-BR" dirty="0"/>
          </a:p>
          <a:p>
            <a:r>
              <a:rPr lang="pt-BR" dirty="0"/>
              <a:t>pedidos → id, </a:t>
            </a:r>
            <a:r>
              <a:rPr lang="pt-BR" dirty="0" err="1"/>
              <a:t>id_cliente</a:t>
            </a:r>
            <a:r>
              <a:rPr lang="pt-BR" dirty="0"/>
              <a:t> (FK)</a:t>
            </a:r>
          </a:p>
          <a:p>
            <a:endParaRPr lang="pt-BR" dirty="0"/>
          </a:p>
          <a:p>
            <a:r>
              <a:rPr lang="pt-BR" dirty="0" err="1"/>
              <a:t>itens_pedido</a:t>
            </a:r>
            <a:r>
              <a:rPr lang="pt-BR" dirty="0"/>
              <a:t> → id, </a:t>
            </a:r>
            <a:r>
              <a:rPr lang="pt-BR" dirty="0" err="1"/>
              <a:t>id_pedido</a:t>
            </a:r>
            <a:r>
              <a:rPr lang="pt-BR" dirty="0"/>
              <a:t> (FK), </a:t>
            </a:r>
            <a:r>
              <a:rPr lang="pt-BR" dirty="0" err="1"/>
              <a:t>id_produto</a:t>
            </a:r>
            <a:r>
              <a:rPr lang="pt-BR" dirty="0"/>
              <a:t> (FK), quantidade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8B4066-7A2A-AEF1-9B68-B5F8B788F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72" y="4703255"/>
            <a:ext cx="67281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Dicas e dúvidas comuns: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Cuidado com a ordem de criação (tabelas com FK vêm depois)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Verifique nomes de colunas e restrições com atenção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4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74F9-26CE-41E3-C49C-85F6DA0E3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FC6F6A-CAE3-3DB9-147C-08D2D8F7D21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3ADC46-83CF-9664-2907-693C84488B0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8C3EC5-FEA4-2918-9C23-BB60E087E4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EA671E-96EA-5FFE-281E-D18C5C305EF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#007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456E33-BB5E-F270-0171-D47E23FCE53A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DQL –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e Where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800E8CA-F61B-8FD4-C8F6-D5530A231AD9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60BD6-061C-33F7-E251-445FF304AB52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Aprender o uso correto do comando SELECT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Usar </a:t>
            </a:r>
            <a:r>
              <a:rPr lang="pt-BR" sz="1200" dirty="0" err="1"/>
              <a:t>Select</a:t>
            </a:r>
            <a:r>
              <a:rPr lang="pt-BR" sz="1200" dirty="0"/>
              <a:t> </a:t>
            </a:r>
            <a:r>
              <a:rPr lang="pt-BR" sz="1200"/>
              <a:t>com filtros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9048CEE-C587-BB68-BC69-01A4B1D32795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89705C-8000-348A-9CE8-9C29910ECBBC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23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ACD0AF87-4BBE-B61E-9E3C-11F4401728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702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3476</Words>
  <Application>Microsoft Macintosh PowerPoint</Application>
  <PresentationFormat>Widescreen</PresentationFormat>
  <Paragraphs>741</Paragraphs>
  <Slides>69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Consolas</vt:lpstr>
      <vt:lpstr>Arial</vt:lpstr>
      <vt:lpstr>Roboto</vt:lpstr>
      <vt:lpstr>Aptos Display</vt:lpstr>
      <vt:lpstr>Aptos Narrow</vt:lpstr>
      <vt:lpstr>Aptos</vt:lpstr>
      <vt:lpstr>Arial Unicode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William Menezes</dc:creator>
  <cp:lastModifiedBy>Álvaro Lopes Rios</cp:lastModifiedBy>
  <cp:revision>145</cp:revision>
  <dcterms:created xsi:type="dcterms:W3CDTF">2024-08-13T18:33:14Z</dcterms:created>
  <dcterms:modified xsi:type="dcterms:W3CDTF">2025-04-23T13:51:17Z</dcterms:modified>
</cp:coreProperties>
</file>